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36.jpg" ContentType="image/jpeg"/>
  <Override PartName="/ppt/media/image37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99" r:id="rId6"/>
    <p:sldId id="262" r:id="rId7"/>
    <p:sldId id="298" r:id="rId8"/>
    <p:sldId id="263" r:id="rId9"/>
    <p:sldId id="270" r:id="rId10"/>
    <p:sldId id="273" r:id="rId11"/>
    <p:sldId id="274" r:id="rId12"/>
    <p:sldId id="275" r:id="rId13"/>
    <p:sldId id="288" r:id="rId14"/>
    <p:sldId id="276" r:id="rId15"/>
    <p:sldId id="289" r:id="rId16"/>
    <p:sldId id="277" r:id="rId17"/>
    <p:sldId id="286" r:id="rId18"/>
    <p:sldId id="290" r:id="rId19"/>
    <p:sldId id="291" r:id="rId20"/>
    <p:sldId id="278" r:id="rId21"/>
    <p:sldId id="287" r:id="rId22"/>
    <p:sldId id="279" r:id="rId23"/>
    <p:sldId id="281" r:id="rId24"/>
    <p:sldId id="282" r:id="rId25"/>
    <p:sldId id="283" r:id="rId26"/>
    <p:sldId id="284" r:id="rId27"/>
    <p:sldId id="292" r:id="rId28"/>
    <p:sldId id="285" r:id="rId29"/>
    <p:sldId id="293" r:id="rId30"/>
    <p:sldId id="294" r:id="rId31"/>
    <p:sldId id="280" r:id="rId32"/>
    <p:sldId id="295" r:id="rId33"/>
    <p:sldId id="296" r:id="rId34"/>
    <p:sldId id="272" r:id="rId35"/>
    <p:sldId id="297" r:id="rId36"/>
  </p:sldIdLst>
  <p:sldSz cx="18288000" cy="10287000"/>
  <p:notesSz cx="6858000" cy="9144000"/>
  <p:embeddedFontLst>
    <p:embeddedFont>
      <p:font typeface="Arial" panose="020B0604020202020204" pitchFamily="3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Libre Baskerville" panose="02000000000000000000" pitchFamily="2" charset="0"/>
      <p:regular r:id="rId44"/>
      <p:bold r:id="rId45"/>
      <p:italic r:id="rId46"/>
    </p:embeddedFont>
    <p:embeddedFont>
      <p:font typeface="Nunito Sans" pitchFamily="2" charset="77"/>
      <p:regular r:id="rId47"/>
      <p:bold r:id="rId48"/>
      <p:italic r:id="rId49"/>
      <p:boldItalic r:id="rId50"/>
    </p:embeddedFont>
    <p:embeddedFont>
      <p:font typeface="Nunito Sans Heavy" pitchFamily="2" charset="77"/>
      <p:regular r:id="rId51"/>
      <p:bold r:id="rId52"/>
    </p:embeddedFont>
    <p:embeddedFont>
      <p:font typeface="Nunito Sans Semi-Bold" pitchFamily="2" charset="77"/>
      <p:regular r:id="rId53"/>
      <p:bold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Yeseva One" pitchFamily="2" charset="77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84" autoAdjust="0"/>
    <p:restoredTop sz="92442" autoAdjust="0"/>
  </p:normalViewPr>
  <p:slideViewPr>
    <p:cSldViewPr>
      <p:cViewPr varScale="1">
        <p:scale>
          <a:sx n="102" d="100"/>
          <a:sy n="102" d="100"/>
        </p:scale>
        <p:origin x="60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7793442E-4B89-4470-B361-14F24CD00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07A1023F-44A1-4A63-9EA7-3D33EE020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6CF8354B-B09E-4875-80EB-D5CAABBE97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45232C-B07C-4F7F-9697-CF771F33DE90}" type="slidenum">
              <a:rPr lang="en-IE" altLang="en-US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I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7793442E-4B89-4470-B361-14F24CD00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07A1023F-44A1-4A63-9EA7-3D33EE020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6CF8354B-B09E-4875-80EB-D5CAABBE97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45232C-B07C-4F7F-9697-CF771F33DE90}" type="slidenum">
              <a:rPr lang="en-IE" altLang="en-US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IE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10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692735" y="2571750"/>
            <a:ext cx="16916400" cy="70008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94943" y="1024411"/>
            <a:ext cx="16916400" cy="1135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7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94943" y="518989"/>
            <a:ext cx="16916400" cy="50114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1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220831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0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11.png"/><Relationship Id="rId9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 Deng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903171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23782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Kingma,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latent space.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latent space.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</a:t>
            </a:r>
            <a:r>
              <a:rPr lang="en-IE" sz="2800">
                <a:solidFill>
                  <a:srgbClr val="000000"/>
                </a:solidFill>
                <a:latin typeface="Nunito Sans"/>
              </a:rPr>
              <a:t>and outlier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12" y="4792262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13 -0.158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" y="-87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93827E-6 L -0.00095 0.154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7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19400" y="2494967"/>
            <a:ext cx="14309853" cy="716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37650" y="2705300"/>
            <a:ext cx="13494331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was introduced by Ian Goodfellow in 2014. It consists of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54" y="4847324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913320"/>
            <a:ext cx="13354679" cy="6001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556048" y="3208272"/>
            <a:ext cx="12801600" cy="547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It is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It’s a constant push-and-pull between the two networks, which results in both improving over time.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20" y="3843385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7718812"/>
            <a:ext cx="40259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4CE2C-45AE-BE4E-81F5-92A605868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81" y="5420171"/>
            <a:ext cx="76200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7680712"/>
            <a:ext cx="4419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09470" y="8845256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347" y="2967589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410200" y="8007077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Figure : Distribution Change during GAN Training 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7342" y="2967589"/>
            <a:ext cx="35687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4062E-10EF-9042-BD4B-BC2D55568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3542" y="4686300"/>
            <a:ext cx="2978150" cy="3818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56191-3FF6-9447-8D4F-BBE467AC9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2800" y="4686300"/>
            <a:ext cx="2978150" cy="3818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/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(1 −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blipFill>
                <a:blip r:embed="rId3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5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819400" y="2628900"/>
            <a:ext cx="14173200" cy="6705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966" y="2603048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245" y="2080980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209" y="312242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309" y="4225730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880184"/>
            <a:ext cx="2016325" cy="1965600"/>
          </a:xfrm>
          <a:prstGeom prst="rect">
            <a:avLst/>
          </a:prstGeom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689644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421990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1028700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113825" y="2902497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620416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8729BF4-A7A3-E749-9773-5BA9F29C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836" y="4759027"/>
            <a:ext cx="1079500" cy="10668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9964655" y="3394217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A5C8AF5-A0D4-C34E-ADB5-AEA68DF52204}"/>
              </a:ext>
            </a:extLst>
          </p:cNvPr>
          <p:cNvSpPr txBox="1"/>
          <p:nvPr/>
        </p:nvSpPr>
        <p:spPr>
          <a:xfrm>
            <a:off x="7816434" y="5030522"/>
            <a:ext cx="8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534833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071" y="6819578"/>
            <a:ext cx="1358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2" name="Rectangle 40051">
            <a:extLst>
              <a:ext uri="{FF2B5EF4-FFF2-40B4-BE49-F238E27FC236}">
                <a16:creationId xmlns:a16="http://schemas.microsoft.com/office/drawing/2014/main" id="{945C58E5-97B4-1C5D-0D4B-FAEB0B4617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52401" y="9433560"/>
            <a:ext cx="4036541" cy="840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AE" sz="270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3A9AD32-2051-8251-4720-7D03A053F0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08231" y="1627504"/>
            <a:ext cx="8222507" cy="7031993"/>
            <a:chOff x="3992880" y="1194645"/>
            <a:chExt cx="5935170" cy="5075833"/>
          </a:xfrm>
        </p:grpSpPr>
        <p:grpSp>
          <p:nvGrpSpPr>
            <p:cNvPr id="4" name="Group 8">
              <a:extLst>
                <a:ext uri="{FF2B5EF4-FFF2-40B4-BE49-F238E27FC236}">
                  <a16:creationId xmlns:a16="http://schemas.microsoft.com/office/drawing/2014/main" id="{7C385F54-DB44-0D7A-EEE8-9F5159F111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902872" y="3014428"/>
              <a:ext cx="995408" cy="1181636"/>
              <a:chOff x="3125788" y="580243"/>
              <a:chExt cx="2949575" cy="3781427"/>
            </a:xfrm>
            <a:solidFill>
              <a:schemeClr val="accent1"/>
            </a:solidFill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7E644224-5523-A82B-24BA-B2849D2E63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890963" y="580243"/>
                <a:ext cx="1419225" cy="1944688"/>
              </a:xfrm>
              <a:custGeom>
                <a:avLst/>
                <a:gdLst>
                  <a:gd name="T0" fmla="*/ 31 w 377"/>
                  <a:gd name="T1" fmla="*/ 346 h 517"/>
                  <a:gd name="T2" fmla="*/ 178 w 377"/>
                  <a:gd name="T3" fmla="*/ 517 h 517"/>
                  <a:gd name="T4" fmla="*/ 336 w 377"/>
                  <a:gd name="T5" fmla="*/ 346 h 517"/>
                  <a:gd name="T6" fmla="*/ 350 w 377"/>
                  <a:gd name="T7" fmla="*/ 319 h 517"/>
                  <a:gd name="T8" fmla="*/ 345 w 377"/>
                  <a:gd name="T9" fmla="*/ 268 h 517"/>
                  <a:gd name="T10" fmla="*/ 329 w 377"/>
                  <a:gd name="T11" fmla="*/ 106 h 517"/>
                  <a:gd name="T12" fmla="*/ 253 w 377"/>
                  <a:gd name="T13" fmla="*/ 60 h 517"/>
                  <a:gd name="T14" fmla="*/ 246 w 377"/>
                  <a:gd name="T15" fmla="*/ 55 h 517"/>
                  <a:gd name="T16" fmla="*/ 249 w 377"/>
                  <a:gd name="T17" fmla="*/ 59 h 517"/>
                  <a:gd name="T18" fmla="*/ 240 w 377"/>
                  <a:gd name="T19" fmla="*/ 56 h 517"/>
                  <a:gd name="T20" fmla="*/ 230 w 377"/>
                  <a:gd name="T21" fmla="*/ 47 h 517"/>
                  <a:gd name="T22" fmla="*/ 237 w 377"/>
                  <a:gd name="T23" fmla="*/ 56 h 517"/>
                  <a:gd name="T24" fmla="*/ 233 w 377"/>
                  <a:gd name="T25" fmla="*/ 55 h 517"/>
                  <a:gd name="T26" fmla="*/ 224 w 377"/>
                  <a:gd name="T27" fmla="*/ 43 h 517"/>
                  <a:gd name="T28" fmla="*/ 227 w 377"/>
                  <a:gd name="T29" fmla="*/ 51 h 517"/>
                  <a:gd name="T30" fmla="*/ 197 w 377"/>
                  <a:gd name="T31" fmla="*/ 8 h 517"/>
                  <a:gd name="T32" fmla="*/ 177 w 377"/>
                  <a:gd name="T33" fmla="*/ 24 h 517"/>
                  <a:gd name="T34" fmla="*/ 193 w 377"/>
                  <a:gd name="T35" fmla="*/ 0 h 517"/>
                  <a:gd name="T36" fmla="*/ 177 w 377"/>
                  <a:gd name="T37" fmla="*/ 14 h 517"/>
                  <a:gd name="T38" fmla="*/ 153 w 377"/>
                  <a:gd name="T39" fmla="*/ 43 h 517"/>
                  <a:gd name="T40" fmla="*/ 149 w 377"/>
                  <a:gd name="T41" fmla="*/ 41 h 517"/>
                  <a:gd name="T42" fmla="*/ 158 w 377"/>
                  <a:gd name="T43" fmla="*/ 26 h 517"/>
                  <a:gd name="T44" fmla="*/ 147 w 377"/>
                  <a:gd name="T45" fmla="*/ 40 h 517"/>
                  <a:gd name="T46" fmla="*/ 138 w 377"/>
                  <a:gd name="T47" fmla="*/ 35 h 517"/>
                  <a:gd name="T48" fmla="*/ 149 w 377"/>
                  <a:gd name="T49" fmla="*/ 21 h 517"/>
                  <a:gd name="T50" fmla="*/ 139 w 377"/>
                  <a:gd name="T51" fmla="*/ 30 h 517"/>
                  <a:gd name="T52" fmla="*/ 123 w 377"/>
                  <a:gd name="T53" fmla="*/ 37 h 517"/>
                  <a:gd name="T54" fmla="*/ 21 w 377"/>
                  <a:gd name="T55" fmla="*/ 143 h 517"/>
                  <a:gd name="T56" fmla="*/ 25 w 377"/>
                  <a:gd name="T57" fmla="*/ 269 h 517"/>
                  <a:gd name="T58" fmla="*/ 17 w 377"/>
                  <a:gd name="T59" fmla="*/ 319 h 517"/>
                  <a:gd name="T60" fmla="*/ 31 w 377"/>
                  <a:gd name="T61" fmla="*/ 346 h 517"/>
                  <a:gd name="T62" fmla="*/ 175 w 377"/>
                  <a:gd name="T63" fmla="*/ 17 h 517"/>
                  <a:gd name="T64" fmla="*/ 166 w 377"/>
                  <a:gd name="T65" fmla="*/ 37 h 517"/>
                  <a:gd name="T66" fmla="*/ 163 w 377"/>
                  <a:gd name="T67" fmla="*/ 36 h 517"/>
                  <a:gd name="T68" fmla="*/ 175 w 377"/>
                  <a:gd name="T69" fmla="*/ 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517">
                    <a:moveTo>
                      <a:pt x="31" y="346"/>
                    </a:moveTo>
                    <a:cubicBezTo>
                      <a:pt x="41" y="430"/>
                      <a:pt x="113" y="517"/>
                      <a:pt x="178" y="517"/>
                    </a:cubicBezTo>
                    <a:cubicBezTo>
                      <a:pt x="254" y="517"/>
                      <a:pt x="325" y="425"/>
                      <a:pt x="336" y="346"/>
                    </a:cubicBezTo>
                    <a:cubicBezTo>
                      <a:pt x="340" y="343"/>
                      <a:pt x="347" y="336"/>
                      <a:pt x="350" y="319"/>
                    </a:cubicBezTo>
                    <a:cubicBezTo>
                      <a:pt x="350" y="319"/>
                      <a:pt x="366" y="262"/>
                      <a:pt x="345" y="268"/>
                    </a:cubicBezTo>
                    <a:cubicBezTo>
                      <a:pt x="352" y="246"/>
                      <a:pt x="377" y="160"/>
                      <a:pt x="329" y="106"/>
                    </a:cubicBezTo>
                    <a:cubicBezTo>
                      <a:pt x="329" y="106"/>
                      <a:pt x="307" y="76"/>
                      <a:pt x="253" y="60"/>
                    </a:cubicBezTo>
                    <a:cubicBezTo>
                      <a:pt x="251" y="58"/>
                      <a:pt x="249" y="56"/>
                      <a:pt x="246" y="55"/>
                    </a:cubicBezTo>
                    <a:cubicBezTo>
                      <a:pt x="246" y="55"/>
                      <a:pt x="248" y="56"/>
                      <a:pt x="249" y="59"/>
                    </a:cubicBezTo>
                    <a:cubicBezTo>
                      <a:pt x="246" y="58"/>
                      <a:pt x="243" y="57"/>
                      <a:pt x="240" y="56"/>
                    </a:cubicBezTo>
                    <a:cubicBezTo>
                      <a:pt x="237" y="53"/>
                      <a:pt x="234" y="50"/>
                      <a:pt x="230" y="47"/>
                    </a:cubicBezTo>
                    <a:cubicBezTo>
                      <a:pt x="230" y="47"/>
                      <a:pt x="233" y="50"/>
                      <a:pt x="237" y="56"/>
                    </a:cubicBezTo>
                    <a:cubicBezTo>
                      <a:pt x="236" y="55"/>
                      <a:pt x="234" y="55"/>
                      <a:pt x="233" y="55"/>
                    </a:cubicBezTo>
                    <a:cubicBezTo>
                      <a:pt x="230" y="51"/>
                      <a:pt x="227" y="47"/>
                      <a:pt x="224" y="43"/>
                    </a:cubicBezTo>
                    <a:cubicBezTo>
                      <a:pt x="224" y="43"/>
                      <a:pt x="225" y="46"/>
                      <a:pt x="227" y="51"/>
                    </a:cubicBezTo>
                    <a:cubicBezTo>
                      <a:pt x="217" y="44"/>
                      <a:pt x="197" y="27"/>
                      <a:pt x="197" y="8"/>
                    </a:cubicBezTo>
                    <a:cubicBezTo>
                      <a:pt x="197" y="8"/>
                      <a:pt x="185" y="13"/>
                      <a:pt x="177" y="24"/>
                    </a:cubicBezTo>
                    <a:cubicBezTo>
                      <a:pt x="180" y="15"/>
                      <a:pt x="185" y="7"/>
                      <a:pt x="193" y="0"/>
                    </a:cubicBezTo>
                    <a:cubicBezTo>
                      <a:pt x="193" y="0"/>
                      <a:pt x="185" y="5"/>
                      <a:pt x="177" y="14"/>
                    </a:cubicBezTo>
                    <a:cubicBezTo>
                      <a:pt x="171" y="17"/>
                      <a:pt x="158" y="26"/>
                      <a:pt x="153" y="43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1" y="36"/>
                      <a:pt x="154" y="31"/>
                      <a:pt x="158" y="26"/>
                    </a:cubicBezTo>
                    <a:cubicBezTo>
                      <a:pt x="158" y="26"/>
                      <a:pt x="152" y="31"/>
                      <a:pt x="147" y="4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41" y="31"/>
                      <a:pt x="144" y="26"/>
                      <a:pt x="149" y="21"/>
                    </a:cubicBezTo>
                    <a:cubicBezTo>
                      <a:pt x="149" y="21"/>
                      <a:pt x="144" y="24"/>
                      <a:pt x="139" y="30"/>
                    </a:cubicBezTo>
                    <a:cubicBezTo>
                      <a:pt x="141" y="25"/>
                      <a:pt x="140" y="18"/>
                      <a:pt x="123" y="37"/>
                    </a:cubicBezTo>
                    <a:cubicBezTo>
                      <a:pt x="123" y="37"/>
                      <a:pt x="44" y="72"/>
                      <a:pt x="21" y="143"/>
                    </a:cubicBezTo>
                    <a:cubicBezTo>
                      <a:pt x="21" y="143"/>
                      <a:pt x="7" y="175"/>
                      <a:pt x="25" y="269"/>
                    </a:cubicBezTo>
                    <a:cubicBezTo>
                      <a:pt x="0" y="257"/>
                      <a:pt x="17" y="319"/>
                      <a:pt x="17" y="319"/>
                    </a:cubicBezTo>
                    <a:cubicBezTo>
                      <a:pt x="20" y="336"/>
                      <a:pt x="27" y="343"/>
                      <a:pt x="31" y="346"/>
                    </a:cubicBezTo>
                    <a:close/>
                    <a:moveTo>
                      <a:pt x="175" y="17"/>
                    </a:moveTo>
                    <a:cubicBezTo>
                      <a:pt x="171" y="22"/>
                      <a:pt x="167" y="29"/>
                      <a:pt x="166" y="37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5" y="29"/>
                      <a:pt x="169" y="23"/>
                      <a:pt x="17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C728368-7B55-1B35-0696-56F37891C4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125788" y="2401108"/>
                <a:ext cx="2949575" cy="1960562"/>
              </a:xfrm>
              <a:custGeom>
                <a:avLst/>
                <a:gdLst>
                  <a:gd name="T0" fmla="*/ 567 w 783"/>
                  <a:gd name="T1" fmla="*/ 47 h 521"/>
                  <a:gd name="T2" fmla="*/ 500 w 783"/>
                  <a:gd name="T3" fmla="*/ 0 h 521"/>
                  <a:gd name="T4" fmla="*/ 267 w 783"/>
                  <a:gd name="T5" fmla="*/ 1 h 521"/>
                  <a:gd name="T6" fmla="*/ 122 w 783"/>
                  <a:gd name="T7" fmla="*/ 77 h 521"/>
                  <a:gd name="T8" fmla="*/ 65 w 783"/>
                  <a:gd name="T9" fmla="*/ 115 h 521"/>
                  <a:gd name="T10" fmla="*/ 0 w 783"/>
                  <a:gd name="T11" fmla="*/ 396 h 521"/>
                  <a:gd name="T12" fmla="*/ 20 w 783"/>
                  <a:gd name="T13" fmla="*/ 445 h 521"/>
                  <a:gd name="T14" fmla="*/ 367 w 783"/>
                  <a:gd name="T15" fmla="*/ 516 h 521"/>
                  <a:gd name="T16" fmla="*/ 743 w 783"/>
                  <a:gd name="T17" fmla="*/ 454 h 521"/>
                  <a:gd name="T18" fmla="*/ 767 w 783"/>
                  <a:gd name="T19" fmla="*/ 428 h 521"/>
                  <a:gd name="T20" fmla="*/ 714 w 783"/>
                  <a:gd name="T21" fmla="*/ 133 h 521"/>
                  <a:gd name="T22" fmla="*/ 567 w 783"/>
                  <a:gd name="T23" fmla="*/ 47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3" h="521">
                    <a:moveTo>
                      <a:pt x="567" y="47"/>
                    </a:moveTo>
                    <a:cubicBezTo>
                      <a:pt x="500" y="24"/>
                      <a:pt x="500" y="0"/>
                      <a:pt x="500" y="0"/>
                    </a:cubicBezTo>
                    <a:cubicBezTo>
                      <a:pt x="367" y="260"/>
                      <a:pt x="267" y="1"/>
                      <a:pt x="267" y="1"/>
                    </a:cubicBezTo>
                    <a:cubicBezTo>
                      <a:pt x="258" y="36"/>
                      <a:pt x="122" y="77"/>
                      <a:pt x="122" y="77"/>
                    </a:cubicBezTo>
                    <a:cubicBezTo>
                      <a:pt x="82" y="92"/>
                      <a:pt x="65" y="115"/>
                      <a:pt x="65" y="115"/>
                    </a:cubicBezTo>
                    <a:cubicBezTo>
                      <a:pt x="7" y="202"/>
                      <a:pt x="0" y="396"/>
                      <a:pt x="0" y="396"/>
                    </a:cubicBezTo>
                    <a:cubicBezTo>
                      <a:pt x="1" y="441"/>
                      <a:pt x="20" y="445"/>
                      <a:pt x="20" y="445"/>
                    </a:cubicBezTo>
                    <a:cubicBezTo>
                      <a:pt x="155" y="505"/>
                      <a:pt x="367" y="516"/>
                      <a:pt x="367" y="516"/>
                    </a:cubicBezTo>
                    <a:cubicBezTo>
                      <a:pt x="585" y="521"/>
                      <a:pt x="743" y="454"/>
                      <a:pt x="743" y="454"/>
                    </a:cubicBezTo>
                    <a:cubicBezTo>
                      <a:pt x="766" y="440"/>
                      <a:pt x="767" y="428"/>
                      <a:pt x="767" y="428"/>
                    </a:cubicBezTo>
                    <a:cubicBezTo>
                      <a:pt x="783" y="289"/>
                      <a:pt x="714" y="133"/>
                      <a:pt x="714" y="133"/>
                    </a:cubicBezTo>
                    <a:cubicBezTo>
                      <a:pt x="693" y="87"/>
                      <a:pt x="567" y="47"/>
                      <a:pt x="56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 dirty="0">
                  <a:latin typeface="+mj-lt"/>
                </a:endParaRPr>
              </a:p>
            </p:txBody>
          </p:sp>
        </p:grp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6AB4B837-9877-ECC4-7FC8-074318C58B6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188322" y="5148227"/>
              <a:ext cx="2739728" cy="329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altLang="en-US" sz="2400" b="1" dirty="0"/>
                <a:t>Data Architect</a:t>
              </a:r>
            </a:p>
          </p:txBody>
        </p:sp>
        <p:sp>
          <p:nvSpPr>
            <p:cNvPr id="20" name="Freeform 602">
              <a:extLst>
                <a:ext uri="{FF2B5EF4-FFF2-40B4-BE49-F238E27FC236}">
                  <a16:creationId xmlns:a16="http://schemas.microsoft.com/office/drawing/2014/main" id="{A1C3AAC8-0E0E-5906-77EB-F6897450A70E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/>
          </p:nvSpPr>
          <p:spPr bwMode="auto">
            <a:xfrm>
              <a:off x="6595238" y="1194645"/>
              <a:ext cx="317075" cy="3089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  <a:gd name="T20" fmla="*/ 362 w 512"/>
                <a:gd name="T21" fmla="*/ 405 h 512"/>
                <a:gd name="T22" fmla="*/ 356 w 512"/>
                <a:gd name="T23" fmla="*/ 403 h 512"/>
                <a:gd name="T24" fmla="*/ 256 w 512"/>
                <a:gd name="T25" fmla="*/ 323 h 512"/>
                <a:gd name="T26" fmla="*/ 156 w 512"/>
                <a:gd name="T27" fmla="*/ 403 h 512"/>
                <a:gd name="T28" fmla="*/ 144 w 512"/>
                <a:gd name="T29" fmla="*/ 404 h 512"/>
                <a:gd name="T30" fmla="*/ 138 w 512"/>
                <a:gd name="T31" fmla="*/ 394 h 512"/>
                <a:gd name="T32" fmla="*/ 138 w 512"/>
                <a:gd name="T33" fmla="*/ 117 h 512"/>
                <a:gd name="T34" fmla="*/ 149 w 512"/>
                <a:gd name="T35" fmla="*/ 106 h 512"/>
                <a:gd name="T36" fmla="*/ 362 w 512"/>
                <a:gd name="T37" fmla="*/ 106 h 512"/>
                <a:gd name="T38" fmla="*/ 373 w 512"/>
                <a:gd name="T39" fmla="*/ 117 h 512"/>
                <a:gd name="T40" fmla="*/ 373 w 512"/>
                <a:gd name="T41" fmla="*/ 394 h 512"/>
                <a:gd name="T42" fmla="*/ 367 w 512"/>
                <a:gd name="T43" fmla="*/ 404 h 512"/>
                <a:gd name="T44" fmla="*/ 362 w 512"/>
                <a:gd name="T45" fmla="*/ 405 h 512"/>
                <a:gd name="T46" fmla="*/ 256 w 512"/>
                <a:gd name="T47" fmla="*/ 298 h 512"/>
                <a:gd name="T48" fmla="*/ 262 w 512"/>
                <a:gd name="T49" fmla="*/ 301 h 512"/>
                <a:gd name="T50" fmla="*/ 352 w 512"/>
                <a:gd name="T51" fmla="*/ 372 h 512"/>
                <a:gd name="T52" fmla="*/ 352 w 512"/>
                <a:gd name="T53" fmla="*/ 128 h 512"/>
                <a:gd name="T54" fmla="*/ 160 w 512"/>
                <a:gd name="T55" fmla="*/ 128 h 512"/>
                <a:gd name="T56" fmla="*/ 160 w 512"/>
                <a:gd name="T57" fmla="*/ 372 h 512"/>
                <a:gd name="T58" fmla="*/ 249 w 512"/>
                <a:gd name="T59" fmla="*/ 301 h 512"/>
                <a:gd name="T60" fmla="*/ 256 w 512"/>
                <a:gd name="T61" fmla="*/ 29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362" y="405"/>
                  </a:moveTo>
                  <a:cubicBezTo>
                    <a:pt x="360" y="405"/>
                    <a:pt x="358" y="404"/>
                    <a:pt x="356" y="403"/>
                  </a:cubicBezTo>
                  <a:cubicBezTo>
                    <a:pt x="256" y="323"/>
                    <a:pt x="256" y="323"/>
                    <a:pt x="256" y="323"/>
                  </a:cubicBezTo>
                  <a:cubicBezTo>
                    <a:pt x="156" y="403"/>
                    <a:pt x="156" y="403"/>
                    <a:pt x="156" y="403"/>
                  </a:cubicBezTo>
                  <a:cubicBezTo>
                    <a:pt x="152" y="405"/>
                    <a:pt x="148" y="406"/>
                    <a:pt x="144" y="404"/>
                  </a:cubicBezTo>
                  <a:cubicBezTo>
                    <a:pt x="141" y="402"/>
                    <a:pt x="138" y="398"/>
                    <a:pt x="138" y="394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8" y="111"/>
                    <a:pt x="143" y="106"/>
                    <a:pt x="149" y="106"/>
                  </a:cubicBezTo>
                  <a:cubicBezTo>
                    <a:pt x="362" y="106"/>
                    <a:pt x="362" y="106"/>
                    <a:pt x="362" y="106"/>
                  </a:cubicBezTo>
                  <a:cubicBezTo>
                    <a:pt x="368" y="106"/>
                    <a:pt x="373" y="111"/>
                    <a:pt x="373" y="117"/>
                  </a:cubicBezTo>
                  <a:cubicBezTo>
                    <a:pt x="373" y="394"/>
                    <a:pt x="373" y="394"/>
                    <a:pt x="373" y="394"/>
                  </a:cubicBezTo>
                  <a:cubicBezTo>
                    <a:pt x="373" y="398"/>
                    <a:pt x="371" y="402"/>
                    <a:pt x="367" y="404"/>
                  </a:cubicBezTo>
                  <a:cubicBezTo>
                    <a:pt x="365" y="405"/>
                    <a:pt x="364" y="405"/>
                    <a:pt x="362" y="405"/>
                  </a:cubicBezTo>
                  <a:close/>
                  <a:moveTo>
                    <a:pt x="256" y="298"/>
                  </a:moveTo>
                  <a:cubicBezTo>
                    <a:pt x="258" y="298"/>
                    <a:pt x="260" y="299"/>
                    <a:pt x="262" y="301"/>
                  </a:cubicBezTo>
                  <a:cubicBezTo>
                    <a:pt x="352" y="372"/>
                    <a:pt x="352" y="372"/>
                    <a:pt x="352" y="372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60" y="372"/>
                    <a:pt x="160" y="372"/>
                    <a:pt x="160" y="372"/>
                  </a:cubicBezTo>
                  <a:cubicBezTo>
                    <a:pt x="249" y="301"/>
                    <a:pt x="249" y="301"/>
                    <a:pt x="249" y="301"/>
                  </a:cubicBezTo>
                  <a:cubicBezTo>
                    <a:pt x="251" y="299"/>
                    <a:pt x="253" y="298"/>
                    <a:pt x="256" y="2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08716" tIns="54357" rIns="108716" bIns="54357" numCol="1" anchor="t" anchorCtr="0" compatLnSpc="1">
              <a:prstTxWarp prst="textNoShape">
                <a:avLst/>
              </a:prstTxWarp>
            </a:bodyPr>
            <a:lstStyle/>
            <a:p>
              <a:endParaRPr lang="en-GB" sz="2141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FB9F16DF-9E44-D820-1742-151F1C15AB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4314474" y="2158847"/>
              <a:ext cx="1452773" cy="1418507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non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latin typeface="+mj-lt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17EAFC29-3C71-9A24-45EA-F9BAC8B0F5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619411" y="1447235"/>
              <a:ext cx="1118510" cy="1092127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 dirty="0">
                <a:latin typeface="+mj-lt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33BACF99-2353-2BE9-FBF8-16D15EA74A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17775" y="1636216"/>
              <a:ext cx="782404" cy="763950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009A44"/>
            </a:solidFill>
            <a:ln>
              <a:noFill/>
            </a:ln>
          </p:spPr>
          <p:txBody>
            <a:bodyPr vert="horz" wrap="non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 dirty="0">
                <a:latin typeface="+mj-lt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47EE95E-0F88-2BC3-5AA2-A645875C72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045750" y="2400164"/>
              <a:ext cx="1108857" cy="1092127"/>
            </a:xfrm>
            <a:custGeom>
              <a:avLst/>
              <a:gdLst>
                <a:gd name="T0" fmla="*/ 951 w 1064"/>
                <a:gd name="T1" fmla="*/ 573 h 1077"/>
                <a:gd name="T2" fmla="*/ 936 w 1064"/>
                <a:gd name="T3" fmla="*/ 508 h 1077"/>
                <a:gd name="T4" fmla="*/ 1041 w 1064"/>
                <a:gd name="T5" fmla="*/ 479 h 1077"/>
                <a:gd name="T6" fmla="*/ 982 w 1064"/>
                <a:gd name="T7" fmla="*/ 424 h 1077"/>
                <a:gd name="T8" fmla="*/ 902 w 1064"/>
                <a:gd name="T9" fmla="*/ 371 h 1077"/>
                <a:gd name="T10" fmla="*/ 990 w 1064"/>
                <a:gd name="T11" fmla="*/ 308 h 1077"/>
                <a:gd name="T12" fmla="*/ 915 w 1064"/>
                <a:gd name="T13" fmla="*/ 276 h 1077"/>
                <a:gd name="T14" fmla="*/ 822 w 1064"/>
                <a:gd name="T15" fmla="*/ 255 h 1077"/>
                <a:gd name="T16" fmla="*/ 884 w 1064"/>
                <a:gd name="T17" fmla="*/ 165 h 1077"/>
                <a:gd name="T18" fmla="*/ 803 w 1064"/>
                <a:gd name="T19" fmla="*/ 161 h 1077"/>
                <a:gd name="T20" fmla="*/ 708 w 1064"/>
                <a:gd name="T21" fmla="*/ 172 h 1077"/>
                <a:gd name="T22" fmla="*/ 735 w 1064"/>
                <a:gd name="T23" fmla="*/ 67 h 1077"/>
                <a:gd name="T24" fmla="*/ 658 w 1064"/>
                <a:gd name="T25" fmla="*/ 91 h 1077"/>
                <a:gd name="T26" fmla="*/ 572 w 1064"/>
                <a:gd name="T27" fmla="*/ 134 h 1077"/>
                <a:gd name="T28" fmla="*/ 562 w 1064"/>
                <a:gd name="T29" fmla="*/ 26 h 1077"/>
                <a:gd name="T30" fmla="*/ 497 w 1064"/>
                <a:gd name="T31" fmla="*/ 75 h 1077"/>
                <a:gd name="T32" fmla="*/ 432 w 1064"/>
                <a:gd name="T33" fmla="*/ 144 h 1077"/>
                <a:gd name="T34" fmla="*/ 385 w 1064"/>
                <a:gd name="T35" fmla="*/ 46 h 1077"/>
                <a:gd name="T36" fmla="*/ 341 w 1064"/>
                <a:gd name="T37" fmla="*/ 115 h 1077"/>
                <a:gd name="T38" fmla="*/ 303 w 1064"/>
                <a:gd name="T39" fmla="*/ 203 h 1077"/>
                <a:gd name="T40" fmla="*/ 226 w 1064"/>
                <a:gd name="T41" fmla="*/ 126 h 1077"/>
                <a:gd name="T42" fmla="*/ 208 w 1064"/>
                <a:gd name="T43" fmla="*/ 206 h 1077"/>
                <a:gd name="T44" fmla="*/ 203 w 1064"/>
                <a:gd name="T45" fmla="*/ 301 h 1077"/>
                <a:gd name="T46" fmla="*/ 104 w 1064"/>
                <a:gd name="T47" fmla="*/ 256 h 1077"/>
                <a:gd name="T48" fmla="*/ 114 w 1064"/>
                <a:gd name="T49" fmla="*/ 337 h 1077"/>
                <a:gd name="T50" fmla="*/ 142 w 1064"/>
                <a:gd name="T51" fmla="*/ 428 h 1077"/>
                <a:gd name="T52" fmla="*/ 33 w 1064"/>
                <a:gd name="T53" fmla="*/ 420 h 1077"/>
                <a:gd name="T54" fmla="*/ 70 w 1064"/>
                <a:gd name="T55" fmla="*/ 492 h 1077"/>
                <a:gd name="T56" fmla="*/ 126 w 1064"/>
                <a:gd name="T57" fmla="*/ 538 h 1077"/>
                <a:gd name="T58" fmla="*/ 70 w 1064"/>
                <a:gd name="T59" fmla="*/ 585 h 1077"/>
                <a:gd name="T60" fmla="*/ 33 w 1064"/>
                <a:gd name="T61" fmla="*/ 657 h 1077"/>
                <a:gd name="T62" fmla="*/ 142 w 1064"/>
                <a:gd name="T63" fmla="*/ 648 h 1077"/>
                <a:gd name="T64" fmla="*/ 114 w 1064"/>
                <a:gd name="T65" fmla="*/ 740 h 1077"/>
                <a:gd name="T66" fmla="*/ 104 w 1064"/>
                <a:gd name="T67" fmla="*/ 821 h 1077"/>
                <a:gd name="T68" fmla="*/ 203 w 1064"/>
                <a:gd name="T69" fmla="*/ 775 h 1077"/>
                <a:gd name="T70" fmla="*/ 208 w 1064"/>
                <a:gd name="T71" fmla="*/ 871 h 1077"/>
                <a:gd name="T72" fmla="*/ 226 w 1064"/>
                <a:gd name="T73" fmla="*/ 950 h 1077"/>
                <a:gd name="T74" fmla="*/ 303 w 1064"/>
                <a:gd name="T75" fmla="*/ 874 h 1077"/>
                <a:gd name="T76" fmla="*/ 341 w 1064"/>
                <a:gd name="T77" fmla="*/ 962 h 1077"/>
                <a:gd name="T78" fmla="*/ 385 w 1064"/>
                <a:gd name="T79" fmla="*/ 1030 h 1077"/>
                <a:gd name="T80" fmla="*/ 432 w 1064"/>
                <a:gd name="T81" fmla="*/ 932 h 1077"/>
                <a:gd name="T82" fmla="*/ 497 w 1064"/>
                <a:gd name="T83" fmla="*/ 1002 h 1077"/>
                <a:gd name="T84" fmla="*/ 562 w 1064"/>
                <a:gd name="T85" fmla="*/ 1051 h 1077"/>
                <a:gd name="T86" fmla="*/ 572 w 1064"/>
                <a:gd name="T87" fmla="*/ 943 h 1077"/>
                <a:gd name="T88" fmla="*/ 658 w 1064"/>
                <a:gd name="T89" fmla="*/ 986 h 1077"/>
                <a:gd name="T90" fmla="*/ 735 w 1064"/>
                <a:gd name="T91" fmla="*/ 1010 h 1077"/>
                <a:gd name="T92" fmla="*/ 708 w 1064"/>
                <a:gd name="T93" fmla="*/ 905 h 1077"/>
                <a:gd name="T94" fmla="*/ 803 w 1064"/>
                <a:gd name="T95" fmla="*/ 916 h 1077"/>
                <a:gd name="T96" fmla="*/ 884 w 1064"/>
                <a:gd name="T97" fmla="*/ 911 h 1077"/>
                <a:gd name="T98" fmla="*/ 822 w 1064"/>
                <a:gd name="T99" fmla="*/ 822 h 1077"/>
                <a:gd name="T100" fmla="*/ 915 w 1064"/>
                <a:gd name="T101" fmla="*/ 800 h 1077"/>
                <a:gd name="T102" fmla="*/ 990 w 1064"/>
                <a:gd name="T103" fmla="*/ 768 h 1077"/>
                <a:gd name="T104" fmla="*/ 902 w 1064"/>
                <a:gd name="T105" fmla="*/ 705 h 1077"/>
                <a:gd name="T106" fmla="*/ 982 w 1064"/>
                <a:gd name="T107" fmla="*/ 653 h 1077"/>
                <a:gd name="T108" fmla="*/ 1041 w 1064"/>
                <a:gd name="T109" fmla="*/ 598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non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latin typeface="+mj-lt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E1CF32-CE5F-070F-E03E-B0AAB88C8F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4880686" y="1250995"/>
              <a:ext cx="738725" cy="727579"/>
            </a:xfrm>
            <a:custGeom>
              <a:avLst/>
              <a:gdLst>
                <a:gd name="T0" fmla="*/ 951 w 1064"/>
                <a:gd name="T1" fmla="*/ 573 h 1077"/>
                <a:gd name="T2" fmla="*/ 936 w 1064"/>
                <a:gd name="T3" fmla="*/ 508 h 1077"/>
                <a:gd name="T4" fmla="*/ 1041 w 1064"/>
                <a:gd name="T5" fmla="*/ 479 h 1077"/>
                <a:gd name="T6" fmla="*/ 982 w 1064"/>
                <a:gd name="T7" fmla="*/ 424 h 1077"/>
                <a:gd name="T8" fmla="*/ 902 w 1064"/>
                <a:gd name="T9" fmla="*/ 371 h 1077"/>
                <a:gd name="T10" fmla="*/ 990 w 1064"/>
                <a:gd name="T11" fmla="*/ 308 h 1077"/>
                <a:gd name="T12" fmla="*/ 915 w 1064"/>
                <a:gd name="T13" fmla="*/ 276 h 1077"/>
                <a:gd name="T14" fmla="*/ 822 w 1064"/>
                <a:gd name="T15" fmla="*/ 255 h 1077"/>
                <a:gd name="T16" fmla="*/ 884 w 1064"/>
                <a:gd name="T17" fmla="*/ 165 h 1077"/>
                <a:gd name="T18" fmla="*/ 803 w 1064"/>
                <a:gd name="T19" fmla="*/ 161 h 1077"/>
                <a:gd name="T20" fmla="*/ 708 w 1064"/>
                <a:gd name="T21" fmla="*/ 172 h 1077"/>
                <a:gd name="T22" fmla="*/ 735 w 1064"/>
                <a:gd name="T23" fmla="*/ 67 h 1077"/>
                <a:gd name="T24" fmla="*/ 658 w 1064"/>
                <a:gd name="T25" fmla="*/ 91 h 1077"/>
                <a:gd name="T26" fmla="*/ 572 w 1064"/>
                <a:gd name="T27" fmla="*/ 134 h 1077"/>
                <a:gd name="T28" fmla="*/ 562 w 1064"/>
                <a:gd name="T29" fmla="*/ 26 h 1077"/>
                <a:gd name="T30" fmla="*/ 497 w 1064"/>
                <a:gd name="T31" fmla="*/ 75 h 1077"/>
                <a:gd name="T32" fmla="*/ 432 w 1064"/>
                <a:gd name="T33" fmla="*/ 144 h 1077"/>
                <a:gd name="T34" fmla="*/ 385 w 1064"/>
                <a:gd name="T35" fmla="*/ 46 h 1077"/>
                <a:gd name="T36" fmla="*/ 341 w 1064"/>
                <a:gd name="T37" fmla="*/ 115 h 1077"/>
                <a:gd name="T38" fmla="*/ 303 w 1064"/>
                <a:gd name="T39" fmla="*/ 203 h 1077"/>
                <a:gd name="T40" fmla="*/ 226 w 1064"/>
                <a:gd name="T41" fmla="*/ 126 h 1077"/>
                <a:gd name="T42" fmla="*/ 208 w 1064"/>
                <a:gd name="T43" fmla="*/ 206 h 1077"/>
                <a:gd name="T44" fmla="*/ 203 w 1064"/>
                <a:gd name="T45" fmla="*/ 301 h 1077"/>
                <a:gd name="T46" fmla="*/ 104 w 1064"/>
                <a:gd name="T47" fmla="*/ 256 h 1077"/>
                <a:gd name="T48" fmla="*/ 114 w 1064"/>
                <a:gd name="T49" fmla="*/ 337 h 1077"/>
                <a:gd name="T50" fmla="*/ 142 w 1064"/>
                <a:gd name="T51" fmla="*/ 428 h 1077"/>
                <a:gd name="T52" fmla="*/ 33 w 1064"/>
                <a:gd name="T53" fmla="*/ 420 h 1077"/>
                <a:gd name="T54" fmla="*/ 70 w 1064"/>
                <a:gd name="T55" fmla="*/ 492 h 1077"/>
                <a:gd name="T56" fmla="*/ 126 w 1064"/>
                <a:gd name="T57" fmla="*/ 538 h 1077"/>
                <a:gd name="T58" fmla="*/ 70 w 1064"/>
                <a:gd name="T59" fmla="*/ 585 h 1077"/>
                <a:gd name="T60" fmla="*/ 33 w 1064"/>
                <a:gd name="T61" fmla="*/ 657 h 1077"/>
                <a:gd name="T62" fmla="*/ 142 w 1064"/>
                <a:gd name="T63" fmla="*/ 648 h 1077"/>
                <a:gd name="T64" fmla="*/ 114 w 1064"/>
                <a:gd name="T65" fmla="*/ 740 h 1077"/>
                <a:gd name="T66" fmla="*/ 104 w 1064"/>
                <a:gd name="T67" fmla="*/ 821 h 1077"/>
                <a:gd name="T68" fmla="*/ 203 w 1064"/>
                <a:gd name="T69" fmla="*/ 775 h 1077"/>
                <a:gd name="T70" fmla="*/ 208 w 1064"/>
                <a:gd name="T71" fmla="*/ 871 h 1077"/>
                <a:gd name="T72" fmla="*/ 226 w 1064"/>
                <a:gd name="T73" fmla="*/ 950 h 1077"/>
                <a:gd name="T74" fmla="*/ 303 w 1064"/>
                <a:gd name="T75" fmla="*/ 874 h 1077"/>
                <a:gd name="T76" fmla="*/ 341 w 1064"/>
                <a:gd name="T77" fmla="*/ 962 h 1077"/>
                <a:gd name="T78" fmla="*/ 385 w 1064"/>
                <a:gd name="T79" fmla="*/ 1030 h 1077"/>
                <a:gd name="T80" fmla="*/ 432 w 1064"/>
                <a:gd name="T81" fmla="*/ 932 h 1077"/>
                <a:gd name="T82" fmla="*/ 497 w 1064"/>
                <a:gd name="T83" fmla="*/ 1002 h 1077"/>
                <a:gd name="T84" fmla="*/ 562 w 1064"/>
                <a:gd name="T85" fmla="*/ 1051 h 1077"/>
                <a:gd name="T86" fmla="*/ 572 w 1064"/>
                <a:gd name="T87" fmla="*/ 943 h 1077"/>
                <a:gd name="T88" fmla="*/ 658 w 1064"/>
                <a:gd name="T89" fmla="*/ 986 h 1077"/>
                <a:gd name="T90" fmla="*/ 735 w 1064"/>
                <a:gd name="T91" fmla="*/ 1010 h 1077"/>
                <a:gd name="T92" fmla="*/ 708 w 1064"/>
                <a:gd name="T93" fmla="*/ 905 h 1077"/>
                <a:gd name="T94" fmla="*/ 803 w 1064"/>
                <a:gd name="T95" fmla="*/ 916 h 1077"/>
                <a:gd name="T96" fmla="*/ 884 w 1064"/>
                <a:gd name="T97" fmla="*/ 911 h 1077"/>
                <a:gd name="T98" fmla="*/ 822 w 1064"/>
                <a:gd name="T99" fmla="*/ 822 h 1077"/>
                <a:gd name="T100" fmla="*/ 915 w 1064"/>
                <a:gd name="T101" fmla="*/ 800 h 1077"/>
                <a:gd name="T102" fmla="*/ 990 w 1064"/>
                <a:gd name="T103" fmla="*/ 768 h 1077"/>
                <a:gd name="T104" fmla="*/ 902 w 1064"/>
                <a:gd name="T105" fmla="*/ 705 h 1077"/>
                <a:gd name="T106" fmla="*/ 982 w 1064"/>
                <a:gd name="T107" fmla="*/ 653 h 1077"/>
                <a:gd name="T108" fmla="*/ 1041 w 1064"/>
                <a:gd name="T109" fmla="*/ 598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vert="horz" wrap="non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latin typeface="+mj-lt"/>
              </a:endParaRPr>
            </a:p>
          </p:txBody>
        </p:sp>
        <p:grpSp>
          <p:nvGrpSpPr>
            <p:cNvPr id="34" name="Group 8">
              <a:extLst>
                <a:ext uri="{FF2B5EF4-FFF2-40B4-BE49-F238E27FC236}">
                  <a16:creationId xmlns:a16="http://schemas.microsoft.com/office/drawing/2014/main" id="{8A291678-1117-6D2B-CFDC-C115A7277CD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009010" y="4904792"/>
              <a:ext cx="789813" cy="986580"/>
              <a:chOff x="3125788" y="580243"/>
              <a:chExt cx="2949575" cy="3781427"/>
            </a:xfrm>
            <a:solidFill>
              <a:schemeClr val="accent1"/>
            </a:solidFill>
          </p:grpSpPr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F089EACE-3FDA-8B93-6F2D-77370EBCE1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890963" y="580243"/>
                <a:ext cx="1419225" cy="1944688"/>
              </a:xfrm>
              <a:custGeom>
                <a:avLst/>
                <a:gdLst>
                  <a:gd name="T0" fmla="*/ 31 w 377"/>
                  <a:gd name="T1" fmla="*/ 346 h 517"/>
                  <a:gd name="T2" fmla="*/ 178 w 377"/>
                  <a:gd name="T3" fmla="*/ 517 h 517"/>
                  <a:gd name="T4" fmla="*/ 336 w 377"/>
                  <a:gd name="T5" fmla="*/ 346 h 517"/>
                  <a:gd name="T6" fmla="*/ 350 w 377"/>
                  <a:gd name="T7" fmla="*/ 319 h 517"/>
                  <a:gd name="T8" fmla="*/ 345 w 377"/>
                  <a:gd name="T9" fmla="*/ 268 h 517"/>
                  <a:gd name="T10" fmla="*/ 329 w 377"/>
                  <a:gd name="T11" fmla="*/ 106 h 517"/>
                  <a:gd name="T12" fmla="*/ 253 w 377"/>
                  <a:gd name="T13" fmla="*/ 60 h 517"/>
                  <a:gd name="T14" fmla="*/ 246 w 377"/>
                  <a:gd name="T15" fmla="*/ 55 h 517"/>
                  <a:gd name="T16" fmla="*/ 249 w 377"/>
                  <a:gd name="T17" fmla="*/ 59 h 517"/>
                  <a:gd name="T18" fmla="*/ 240 w 377"/>
                  <a:gd name="T19" fmla="*/ 56 h 517"/>
                  <a:gd name="T20" fmla="*/ 230 w 377"/>
                  <a:gd name="T21" fmla="*/ 47 h 517"/>
                  <a:gd name="T22" fmla="*/ 237 w 377"/>
                  <a:gd name="T23" fmla="*/ 56 h 517"/>
                  <a:gd name="T24" fmla="*/ 233 w 377"/>
                  <a:gd name="T25" fmla="*/ 55 h 517"/>
                  <a:gd name="T26" fmla="*/ 224 w 377"/>
                  <a:gd name="T27" fmla="*/ 43 h 517"/>
                  <a:gd name="T28" fmla="*/ 227 w 377"/>
                  <a:gd name="T29" fmla="*/ 51 h 517"/>
                  <a:gd name="T30" fmla="*/ 197 w 377"/>
                  <a:gd name="T31" fmla="*/ 8 h 517"/>
                  <a:gd name="T32" fmla="*/ 177 w 377"/>
                  <a:gd name="T33" fmla="*/ 24 h 517"/>
                  <a:gd name="T34" fmla="*/ 193 w 377"/>
                  <a:gd name="T35" fmla="*/ 0 h 517"/>
                  <a:gd name="T36" fmla="*/ 177 w 377"/>
                  <a:gd name="T37" fmla="*/ 14 h 517"/>
                  <a:gd name="T38" fmla="*/ 153 w 377"/>
                  <a:gd name="T39" fmla="*/ 43 h 517"/>
                  <a:gd name="T40" fmla="*/ 149 w 377"/>
                  <a:gd name="T41" fmla="*/ 41 h 517"/>
                  <a:gd name="T42" fmla="*/ 158 w 377"/>
                  <a:gd name="T43" fmla="*/ 26 h 517"/>
                  <a:gd name="T44" fmla="*/ 147 w 377"/>
                  <a:gd name="T45" fmla="*/ 40 h 517"/>
                  <a:gd name="T46" fmla="*/ 138 w 377"/>
                  <a:gd name="T47" fmla="*/ 35 h 517"/>
                  <a:gd name="T48" fmla="*/ 149 w 377"/>
                  <a:gd name="T49" fmla="*/ 21 h 517"/>
                  <a:gd name="T50" fmla="*/ 139 w 377"/>
                  <a:gd name="T51" fmla="*/ 30 h 517"/>
                  <a:gd name="T52" fmla="*/ 123 w 377"/>
                  <a:gd name="T53" fmla="*/ 37 h 517"/>
                  <a:gd name="T54" fmla="*/ 21 w 377"/>
                  <a:gd name="T55" fmla="*/ 143 h 517"/>
                  <a:gd name="T56" fmla="*/ 25 w 377"/>
                  <a:gd name="T57" fmla="*/ 269 h 517"/>
                  <a:gd name="T58" fmla="*/ 17 w 377"/>
                  <a:gd name="T59" fmla="*/ 319 h 517"/>
                  <a:gd name="T60" fmla="*/ 31 w 377"/>
                  <a:gd name="T61" fmla="*/ 346 h 517"/>
                  <a:gd name="T62" fmla="*/ 175 w 377"/>
                  <a:gd name="T63" fmla="*/ 17 h 517"/>
                  <a:gd name="T64" fmla="*/ 166 w 377"/>
                  <a:gd name="T65" fmla="*/ 37 h 517"/>
                  <a:gd name="T66" fmla="*/ 163 w 377"/>
                  <a:gd name="T67" fmla="*/ 36 h 517"/>
                  <a:gd name="T68" fmla="*/ 175 w 377"/>
                  <a:gd name="T69" fmla="*/ 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517">
                    <a:moveTo>
                      <a:pt x="31" y="346"/>
                    </a:moveTo>
                    <a:cubicBezTo>
                      <a:pt x="41" y="430"/>
                      <a:pt x="113" y="517"/>
                      <a:pt x="178" y="517"/>
                    </a:cubicBezTo>
                    <a:cubicBezTo>
                      <a:pt x="254" y="517"/>
                      <a:pt x="325" y="425"/>
                      <a:pt x="336" y="346"/>
                    </a:cubicBezTo>
                    <a:cubicBezTo>
                      <a:pt x="340" y="343"/>
                      <a:pt x="347" y="336"/>
                      <a:pt x="350" y="319"/>
                    </a:cubicBezTo>
                    <a:cubicBezTo>
                      <a:pt x="350" y="319"/>
                      <a:pt x="366" y="262"/>
                      <a:pt x="345" y="268"/>
                    </a:cubicBezTo>
                    <a:cubicBezTo>
                      <a:pt x="352" y="246"/>
                      <a:pt x="377" y="160"/>
                      <a:pt x="329" y="106"/>
                    </a:cubicBezTo>
                    <a:cubicBezTo>
                      <a:pt x="329" y="106"/>
                      <a:pt x="307" y="76"/>
                      <a:pt x="253" y="60"/>
                    </a:cubicBezTo>
                    <a:cubicBezTo>
                      <a:pt x="251" y="58"/>
                      <a:pt x="249" y="56"/>
                      <a:pt x="246" y="55"/>
                    </a:cubicBezTo>
                    <a:cubicBezTo>
                      <a:pt x="246" y="55"/>
                      <a:pt x="248" y="56"/>
                      <a:pt x="249" y="59"/>
                    </a:cubicBezTo>
                    <a:cubicBezTo>
                      <a:pt x="246" y="58"/>
                      <a:pt x="243" y="57"/>
                      <a:pt x="240" y="56"/>
                    </a:cubicBezTo>
                    <a:cubicBezTo>
                      <a:pt x="237" y="53"/>
                      <a:pt x="234" y="50"/>
                      <a:pt x="230" y="47"/>
                    </a:cubicBezTo>
                    <a:cubicBezTo>
                      <a:pt x="230" y="47"/>
                      <a:pt x="233" y="50"/>
                      <a:pt x="237" y="56"/>
                    </a:cubicBezTo>
                    <a:cubicBezTo>
                      <a:pt x="236" y="55"/>
                      <a:pt x="234" y="55"/>
                      <a:pt x="233" y="55"/>
                    </a:cubicBezTo>
                    <a:cubicBezTo>
                      <a:pt x="230" y="51"/>
                      <a:pt x="227" y="47"/>
                      <a:pt x="224" y="43"/>
                    </a:cubicBezTo>
                    <a:cubicBezTo>
                      <a:pt x="224" y="43"/>
                      <a:pt x="225" y="46"/>
                      <a:pt x="227" y="51"/>
                    </a:cubicBezTo>
                    <a:cubicBezTo>
                      <a:pt x="217" y="44"/>
                      <a:pt x="197" y="27"/>
                      <a:pt x="197" y="8"/>
                    </a:cubicBezTo>
                    <a:cubicBezTo>
                      <a:pt x="197" y="8"/>
                      <a:pt x="185" y="13"/>
                      <a:pt x="177" y="24"/>
                    </a:cubicBezTo>
                    <a:cubicBezTo>
                      <a:pt x="180" y="15"/>
                      <a:pt x="185" y="7"/>
                      <a:pt x="193" y="0"/>
                    </a:cubicBezTo>
                    <a:cubicBezTo>
                      <a:pt x="193" y="0"/>
                      <a:pt x="185" y="5"/>
                      <a:pt x="177" y="14"/>
                    </a:cubicBezTo>
                    <a:cubicBezTo>
                      <a:pt x="171" y="17"/>
                      <a:pt x="158" y="26"/>
                      <a:pt x="153" y="43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1" y="36"/>
                      <a:pt x="154" y="31"/>
                      <a:pt x="158" y="26"/>
                    </a:cubicBezTo>
                    <a:cubicBezTo>
                      <a:pt x="158" y="26"/>
                      <a:pt x="152" y="31"/>
                      <a:pt x="147" y="4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41" y="31"/>
                      <a:pt x="144" y="26"/>
                      <a:pt x="149" y="21"/>
                    </a:cubicBezTo>
                    <a:cubicBezTo>
                      <a:pt x="149" y="21"/>
                      <a:pt x="144" y="24"/>
                      <a:pt x="139" y="30"/>
                    </a:cubicBezTo>
                    <a:cubicBezTo>
                      <a:pt x="141" y="25"/>
                      <a:pt x="140" y="18"/>
                      <a:pt x="123" y="37"/>
                    </a:cubicBezTo>
                    <a:cubicBezTo>
                      <a:pt x="123" y="37"/>
                      <a:pt x="44" y="72"/>
                      <a:pt x="21" y="143"/>
                    </a:cubicBezTo>
                    <a:cubicBezTo>
                      <a:pt x="21" y="143"/>
                      <a:pt x="7" y="175"/>
                      <a:pt x="25" y="269"/>
                    </a:cubicBezTo>
                    <a:cubicBezTo>
                      <a:pt x="0" y="257"/>
                      <a:pt x="17" y="319"/>
                      <a:pt x="17" y="319"/>
                    </a:cubicBezTo>
                    <a:cubicBezTo>
                      <a:pt x="20" y="336"/>
                      <a:pt x="27" y="343"/>
                      <a:pt x="31" y="346"/>
                    </a:cubicBezTo>
                    <a:close/>
                    <a:moveTo>
                      <a:pt x="175" y="17"/>
                    </a:moveTo>
                    <a:cubicBezTo>
                      <a:pt x="171" y="22"/>
                      <a:pt x="167" y="29"/>
                      <a:pt x="166" y="37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5" y="29"/>
                      <a:pt x="169" y="23"/>
                      <a:pt x="17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3B593A45-9ACA-005B-5CA7-11B04431866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125788" y="2401107"/>
                <a:ext cx="2949575" cy="1960563"/>
              </a:xfrm>
              <a:custGeom>
                <a:avLst/>
                <a:gdLst>
                  <a:gd name="T0" fmla="*/ 567 w 783"/>
                  <a:gd name="T1" fmla="*/ 47 h 521"/>
                  <a:gd name="T2" fmla="*/ 500 w 783"/>
                  <a:gd name="T3" fmla="*/ 0 h 521"/>
                  <a:gd name="T4" fmla="*/ 267 w 783"/>
                  <a:gd name="T5" fmla="*/ 1 h 521"/>
                  <a:gd name="T6" fmla="*/ 122 w 783"/>
                  <a:gd name="T7" fmla="*/ 77 h 521"/>
                  <a:gd name="T8" fmla="*/ 65 w 783"/>
                  <a:gd name="T9" fmla="*/ 115 h 521"/>
                  <a:gd name="T10" fmla="*/ 0 w 783"/>
                  <a:gd name="T11" fmla="*/ 396 h 521"/>
                  <a:gd name="T12" fmla="*/ 20 w 783"/>
                  <a:gd name="T13" fmla="*/ 445 h 521"/>
                  <a:gd name="T14" fmla="*/ 367 w 783"/>
                  <a:gd name="T15" fmla="*/ 516 h 521"/>
                  <a:gd name="T16" fmla="*/ 743 w 783"/>
                  <a:gd name="T17" fmla="*/ 454 h 521"/>
                  <a:gd name="T18" fmla="*/ 767 w 783"/>
                  <a:gd name="T19" fmla="*/ 428 h 521"/>
                  <a:gd name="T20" fmla="*/ 714 w 783"/>
                  <a:gd name="T21" fmla="*/ 133 h 521"/>
                  <a:gd name="T22" fmla="*/ 567 w 783"/>
                  <a:gd name="T23" fmla="*/ 47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3" h="521">
                    <a:moveTo>
                      <a:pt x="567" y="47"/>
                    </a:moveTo>
                    <a:cubicBezTo>
                      <a:pt x="500" y="24"/>
                      <a:pt x="500" y="0"/>
                      <a:pt x="500" y="0"/>
                    </a:cubicBezTo>
                    <a:cubicBezTo>
                      <a:pt x="367" y="260"/>
                      <a:pt x="267" y="1"/>
                      <a:pt x="267" y="1"/>
                    </a:cubicBezTo>
                    <a:cubicBezTo>
                      <a:pt x="258" y="36"/>
                      <a:pt x="122" y="77"/>
                      <a:pt x="122" y="77"/>
                    </a:cubicBezTo>
                    <a:cubicBezTo>
                      <a:pt x="82" y="92"/>
                      <a:pt x="65" y="115"/>
                      <a:pt x="65" y="115"/>
                    </a:cubicBezTo>
                    <a:cubicBezTo>
                      <a:pt x="7" y="202"/>
                      <a:pt x="0" y="396"/>
                      <a:pt x="0" y="396"/>
                    </a:cubicBezTo>
                    <a:cubicBezTo>
                      <a:pt x="1" y="441"/>
                      <a:pt x="20" y="445"/>
                      <a:pt x="20" y="445"/>
                    </a:cubicBezTo>
                    <a:cubicBezTo>
                      <a:pt x="155" y="505"/>
                      <a:pt x="367" y="516"/>
                      <a:pt x="367" y="516"/>
                    </a:cubicBezTo>
                    <a:cubicBezTo>
                      <a:pt x="585" y="521"/>
                      <a:pt x="743" y="454"/>
                      <a:pt x="743" y="454"/>
                    </a:cubicBezTo>
                    <a:cubicBezTo>
                      <a:pt x="766" y="440"/>
                      <a:pt x="767" y="428"/>
                      <a:pt x="767" y="428"/>
                    </a:cubicBezTo>
                    <a:cubicBezTo>
                      <a:pt x="783" y="289"/>
                      <a:pt x="714" y="133"/>
                      <a:pt x="714" y="133"/>
                    </a:cubicBezTo>
                    <a:cubicBezTo>
                      <a:pt x="693" y="87"/>
                      <a:pt x="567" y="47"/>
                      <a:pt x="56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</p:grpSp>
        <p:grpSp>
          <p:nvGrpSpPr>
            <p:cNvPr id="37" name="Group 8">
              <a:extLst>
                <a:ext uri="{FF2B5EF4-FFF2-40B4-BE49-F238E27FC236}">
                  <a16:creationId xmlns:a16="http://schemas.microsoft.com/office/drawing/2014/main" id="{7446DF71-1325-B0F9-BDAE-F1FD548F1E5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332855" y="4196065"/>
              <a:ext cx="789813" cy="997627"/>
              <a:chOff x="3125788" y="580243"/>
              <a:chExt cx="2949575" cy="3781427"/>
            </a:xfrm>
            <a:solidFill>
              <a:schemeClr val="accent2"/>
            </a:solidFill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959E6460-243A-0341-90AD-1F6013172F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890963" y="580243"/>
                <a:ext cx="1419225" cy="1944688"/>
              </a:xfrm>
              <a:custGeom>
                <a:avLst/>
                <a:gdLst>
                  <a:gd name="T0" fmla="*/ 31 w 377"/>
                  <a:gd name="T1" fmla="*/ 346 h 517"/>
                  <a:gd name="T2" fmla="*/ 178 w 377"/>
                  <a:gd name="T3" fmla="*/ 517 h 517"/>
                  <a:gd name="T4" fmla="*/ 336 w 377"/>
                  <a:gd name="T5" fmla="*/ 346 h 517"/>
                  <a:gd name="T6" fmla="*/ 350 w 377"/>
                  <a:gd name="T7" fmla="*/ 319 h 517"/>
                  <a:gd name="T8" fmla="*/ 345 w 377"/>
                  <a:gd name="T9" fmla="*/ 268 h 517"/>
                  <a:gd name="T10" fmla="*/ 329 w 377"/>
                  <a:gd name="T11" fmla="*/ 106 h 517"/>
                  <a:gd name="T12" fmla="*/ 253 w 377"/>
                  <a:gd name="T13" fmla="*/ 60 h 517"/>
                  <a:gd name="T14" fmla="*/ 246 w 377"/>
                  <a:gd name="T15" fmla="*/ 55 h 517"/>
                  <a:gd name="T16" fmla="*/ 249 w 377"/>
                  <a:gd name="T17" fmla="*/ 59 h 517"/>
                  <a:gd name="T18" fmla="*/ 240 w 377"/>
                  <a:gd name="T19" fmla="*/ 56 h 517"/>
                  <a:gd name="T20" fmla="*/ 230 w 377"/>
                  <a:gd name="T21" fmla="*/ 47 h 517"/>
                  <a:gd name="T22" fmla="*/ 237 w 377"/>
                  <a:gd name="T23" fmla="*/ 56 h 517"/>
                  <a:gd name="T24" fmla="*/ 233 w 377"/>
                  <a:gd name="T25" fmla="*/ 55 h 517"/>
                  <a:gd name="T26" fmla="*/ 224 w 377"/>
                  <a:gd name="T27" fmla="*/ 43 h 517"/>
                  <a:gd name="T28" fmla="*/ 227 w 377"/>
                  <a:gd name="T29" fmla="*/ 51 h 517"/>
                  <a:gd name="T30" fmla="*/ 197 w 377"/>
                  <a:gd name="T31" fmla="*/ 8 h 517"/>
                  <a:gd name="T32" fmla="*/ 177 w 377"/>
                  <a:gd name="T33" fmla="*/ 24 h 517"/>
                  <a:gd name="T34" fmla="*/ 193 w 377"/>
                  <a:gd name="T35" fmla="*/ 0 h 517"/>
                  <a:gd name="T36" fmla="*/ 177 w 377"/>
                  <a:gd name="T37" fmla="*/ 14 h 517"/>
                  <a:gd name="T38" fmla="*/ 153 w 377"/>
                  <a:gd name="T39" fmla="*/ 43 h 517"/>
                  <a:gd name="T40" fmla="*/ 149 w 377"/>
                  <a:gd name="T41" fmla="*/ 41 h 517"/>
                  <a:gd name="T42" fmla="*/ 158 w 377"/>
                  <a:gd name="T43" fmla="*/ 26 h 517"/>
                  <a:gd name="T44" fmla="*/ 147 w 377"/>
                  <a:gd name="T45" fmla="*/ 40 h 517"/>
                  <a:gd name="T46" fmla="*/ 138 w 377"/>
                  <a:gd name="T47" fmla="*/ 35 h 517"/>
                  <a:gd name="T48" fmla="*/ 149 w 377"/>
                  <a:gd name="T49" fmla="*/ 21 h 517"/>
                  <a:gd name="T50" fmla="*/ 139 w 377"/>
                  <a:gd name="T51" fmla="*/ 30 h 517"/>
                  <a:gd name="T52" fmla="*/ 123 w 377"/>
                  <a:gd name="T53" fmla="*/ 37 h 517"/>
                  <a:gd name="T54" fmla="*/ 21 w 377"/>
                  <a:gd name="T55" fmla="*/ 143 h 517"/>
                  <a:gd name="T56" fmla="*/ 25 w 377"/>
                  <a:gd name="T57" fmla="*/ 269 h 517"/>
                  <a:gd name="T58" fmla="*/ 17 w 377"/>
                  <a:gd name="T59" fmla="*/ 319 h 517"/>
                  <a:gd name="T60" fmla="*/ 31 w 377"/>
                  <a:gd name="T61" fmla="*/ 346 h 517"/>
                  <a:gd name="T62" fmla="*/ 175 w 377"/>
                  <a:gd name="T63" fmla="*/ 17 h 517"/>
                  <a:gd name="T64" fmla="*/ 166 w 377"/>
                  <a:gd name="T65" fmla="*/ 37 h 517"/>
                  <a:gd name="T66" fmla="*/ 163 w 377"/>
                  <a:gd name="T67" fmla="*/ 36 h 517"/>
                  <a:gd name="T68" fmla="*/ 175 w 377"/>
                  <a:gd name="T69" fmla="*/ 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517">
                    <a:moveTo>
                      <a:pt x="31" y="346"/>
                    </a:moveTo>
                    <a:cubicBezTo>
                      <a:pt x="41" y="430"/>
                      <a:pt x="113" y="517"/>
                      <a:pt x="178" y="517"/>
                    </a:cubicBezTo>
                    <a:cubicBezTo>
                      <a:pt x="254" y="517"/>
                      <a:pt x="325" y="425"/>
                      <a:pt x="336" y="346"/>
                    </a:cubicBezTo>
                    <a:cubicBezTo>
                      <a:pt x="340" y="343"/>
                      <a:pt x="347" y="336"/>
                      <a:pt x="350" y="319"/>
                    </a:cubicBezTo>
                    <a:cubicBezTo>
                      <a:pt x="350" y="319"/>
                      <a:pt x="366" y="262"/>
                      <a:pt x="345" y="268"/>
                    </a:cubicBezTo>
                    <a:cubicBezTo>
                      <a:pt x="352" y="246"/>
                      <a:pt x="377" y="160"/>
                      <a:pt x="329" y="106"/>
                    </a:cubicBezTo>
                    <a:cubicBezTo>
                      <a:pt x="329" y="106"/>
                      <a:pt x="307" y="76"/>
                      <a:pt x="253" y="60"/>
                    </a:cubicBezTo>
                    <a:cubicBezTo>
                      <a:pt x="251" y="58"/>
                      <a:pt x="249" y="56"/>
                      <a:pt x="246" y="55"/>
                    </a:cubicBezTo>
                    <a:cubicBezTo>
                      <a:pt x="246" y="55"/>
                      <a:pt x="248" y="56"/>
                      <a:pt x="249" y="59"/>
                    </a:cubicBezTo>
                    <a:cubicBezTo>
                      <a:pt x="246" y="58"/>
                      <a:pt x="243" y="57"/>
                      <a:pt x="240" y="56"/>
                    </a:cubicBezTo>
                    <a:cubicBezTo>
                      <a:pt x="237" y="53"/>
                      <a:pt x="234" y="50"/>
                      <a:pt x="230" y="47"/>
                    </a:cubicBezTo>
                    <a:cubicBezTo>
                      <a:pt x="230" y="47"/>
                      <a:pt x="233" y="50"/>
                      <a:pt x="237" y="56"/>
                    </a:cubicBezTo>
                    <a:cubicBezTo>
                      <a:pt x="236" y="55"/>
                      <a:pt x="234" y="55"/>
                      <a:pt x="233" y="55"/>
                    </a:cubicBezTo>
                    <a:cubicBezTo>
                      <a:pt x="230" y="51"/>
                      <a:pt x="227" y="47"/>
                      <a:pt x="224" y="43"/>
                    </a:cubicBezTo>
                    <a:cubicBezTo>
                      <a:pt x="224" y="43"/>
                      <a:pt x="225" y="46"/>
                      <a:pt x="227" y="51"/>
                    </a:cubicBezTo>
                    <a:cubicBezTo>
                      <a:pt x="217" y="44"/>
                      <a:pt x="197" y="27"/>
                      <a:pt x="197" y="8"/>
                    </a:cubicBezTo>
                    <a:cubicBezTo>
                      <a:pt x="197" y="8"/>
                      <a:pt x="185" y="13"/>
                      <a:pt x="177" y="24"/>
                    </a:cubicBezTo>
                    <a:cubicBezTo>
                      <a:pt x="180" y="15"/>
                      <a:pt x="185" y="7"/>
                      <a:pt x="193" y="0"/>
                    </a:cubicBezTo>
                    <a:cubicBezTo>
                      <a:pt x="193" y="0"/>
                      <a:pt x="185" y="5"/>
                      <a:pt x="177" y="14"/>
                    </a:cubicBezTo>
                    <a:cubicBezTo>
                      <a:pt x="171" y="17"/>
                      <a:pt x="158" y="26"/>
                      <a:pt x="153" y="43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1" y="36"/>
                      <a:pt x="154" y="31"/>
                      <a:pt x="158" y="26"/>
                    </a:cubicBezTo>
                    <a:cubicBezTo>
                      <a:pt x="158" y="26"/>
                      <a:pt x="152" y="31"/>
                      <a:pt x="147" y="4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41" y="31"/>
                      <a:pt x="144" y="26"/>
                      <a:pt x="149" y="21"/>
                    </a:cubicBezTo>
                    <a:cubicBezTo>
                      <a:pt x="149" y="21"/>
                      <a:pt x="144" y="24"/>
                      <a:pt x="139" y="30"/>
                    </a:cubicBezTo>
                    <a:cubicBezTo>
                      <a:pt x="141" y="25"/>
                      <a:pt x="140" y="18"/>
                      <a:pt x="123" y="37"/>
                    </a:cubicBezTo>
                    <a:cubicBezTo>
                      <a:pt x="123" y="37"/>
                      <a:pt x="44" y="72"/>
                      <a:pt x="21" y="143"/>
                    </a:cubicBezTo>
                    <a:cubicBezTo>
                      <a:pt x="21" y="143"/>
                      <a:pt x="7" y="175"/>
                      <a:pt x="25" y="269"/>
                    </a:cubicBezTo>
                    <a:cubicBezTo>
                      <a:pt x="0" y="257"/>
                      <a:pt x="17" y="319"/>
                      <a:pt x="17" y="319"/>
                    </a:cubicBezTo>
                    <a:cubicBezTo>
                      <a:pt x="20" y="336"/>
                      <a:pt x="27" y="343"/>
                      <a:pt x="31" y="346"/>
                    </a:cubicBezTo>
                    <a:close/>
                    <a:moveTo>
                      <a:pt x="175" y="17"/>
                    </a:moveTo>
                    <a:cubicBezTo>
                      <a:pt x="171" y="22"/>
                      <a:pt x="167" y="29"/>
                      <a:pt x="166" y="37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5" y="29"/>
                      <a:pt x="169" y="23"/>
                      <a:pt x="17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731FA58E-5EBE-85A0-2721-A415C808CD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125788" y="2401108"/>
                <a:ext cx="2949575" cy="1960562"/>
              </a:xfrm>
              <a:custGeom>
                <a:avLst/>
                <a:gdLst>
                  <a:gd name="T0" fmla="*/ 567 w 783"/>
                  <a:gd name="T1" fmla="*/ 47 h 521"/>
                  <a:gd name="T2" fmla="*/ 500 w 783"/>
                  <a:gd name="T3" fmla="*/ 0 h 521"/>
                  <a:gd name="T4" fmla="*/ 267 w 783"/>
                  <a:gd name="T5" fmla="*/ 1 h 521"/>
                  <a:gd name="T6" fmla="*/ 122 w 783"/>
                  <a:gd name="T7" fmla="*/ 77 h 521"/>
                  <a:gd name="T8" fmla="*/ 65 w 783"/>
                  <a:gd name="T9" fmla="*/ 115 h 521"/>
                  <a:gd name="T10" fmla="*/ 0 w 783"/>
                  <a:gd name="T11" fmla="*/ 396 h 521"/>
                  <a:gd name="T12" fmla="*/ 20 w 783"/>
                  <a:gd name="T13" fmla="*/ 445 h 521"/>
                  <a:gd name="T14" fmla="*/ 367 w 783"/>
                  <a:gd name="T15" fmla="*/ 516 h 521"/>
                  <a:gd name="T16" fmla="*/ 743 w 783"/>
                  <a:gd name="T17" fmla="*/ 454 h 521"/>
                  <a:gd name="T18" fmla="*/ 767 w 783"/>
                  <a:gd name="T19" fmla="*/ 428 h 521"/>
                  <a:gd name="T20" fmla="*/ 714 w 783"/>
                  <a:gd name="T21" fmla="*/ 133 h 521"/>
                  <a:gd name="T22" fmla="*/ 567 w 783"/>
                  <a:gd name="T23" fmla="*/ 47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3" h="521">
                    <a:moveTo>
                      <a:pt x="567" y="47"/>
                    </a:moveTo>
                    <a:cubicBezTo>
                      <a:pt x="500" y="24"/>
                      <a:pt x="500" y="0"/>
                      <a:pt x="500" y="0"/>
                    </a:cubicBezTo>
                    <a:cubicBezTo>
                      <a:pt x="367" y="260"/>
                      <a:pt x="267" y="1"/>
                      <a:pt x="267" y="1"/>
                    </a:cubicBezTo>
                    <a:cubicBezTo>
                      <a:pt x="258" y="36"/>
                      <a:pt x="122" y="77"/>
                      <a:pt x="122" y="77"/>
                    </a:cubicBezTo>
                    <a:cubicBezTo>
                      <a:pt x="82" y="92"/>
                      <a:pt x="65" y="115"/>
                      <a:pt x="65" y="115"/>
                    </a:cubicBezTo>
                    <a:cubicBezTo>
                      <a:pt x="7" y="202"/>
                      <a:pt x="0" y="396"/>
                      <a:pt x="0" y="396"/>
                    </a:cubicBezTo>
                    <a:cubicBezTo>
                      <a:pt x="1" y="441"/>
                      <a:pt x="20" y="445"/>
                      <a:pt x="20" y="445"/>
                    </a:cubicBezTo>
                    <a:cubicBezTo>
                      <a:pt x="155" y="505"/>
                      <a:pt x="367" y="516"/>
                      <a:pt x="367" y="516"/>
                    </a:cubicBezTo>
                    <a:cubicBezTo>
                      <a:pt x="585" y="521"/>
                      <a:pt x="743" y="454"/>
                      <a:pt x="743" y="454"/>
                    </a:cubicBezTo>
                    <a:cubicBezTo>
                      <a:pt x="766" y="440"/>
                      <a:pt x="767" y="428"/>
                      <a:pt x="767" y="428"/>
                    </a:cubicBezTo>
                    <a:cubicBezTo>
                      <a:pt x="783" y="289"/>
                      <a:pt x="714" y="133"/>
                      <a:pt x="714" y="133"/>
                    </a:cubicBezTo>
                    <a:cubicBezTo>
                      <a:pt x="693" y="87"/>
                      <a:pt x="567" y="47"/>
                      <a:pt x="56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</p:grpSp>
        <p:grpSp>
          <p:nvGrpSpPr>
            <p:cNvPr id="40" name="Group 8">
              <a:extLst>
                <a:ext uri="{FF2B5EF4-FFF2-40B4-BE49-F238E27FC236}">
                  <a16:creationId xmlns:a16="http://schemas.microsoft.com/office/drawing/2014/main" id="{E652F94F-814C-79B6-F488-04ADAA6D698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90769" y="4078946"/>
              <a:ext cx="789813" cy="986580"/>
              <a:chOff x="3125788" y="580243"/>
              <a:chExt cx="2949575" cy="3781427"/>
            </a:xfrm>
            <a:solidFill>
              <a:schemeClr val="accent2"/>
            </a:solidFill>
          </p:grpSpPr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24F52A44-03EC-2857-90D3-60DB4E8F69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890963" y="580243"/>
                <a:ext cx="1419225" cy="1944688"/>
              </a:xfrm>
              <a:custGeom>
                <a:avLst/>
                <a:gdLst>
                  <a:gd name="T0" fmla="*/ 31 w 377"/>
                  <a:gd name="T1" fmla="*/ 346 h 517"/>
                  <a:gd name="T2" fmla="*/ 178 w 377"/>
                  <a:gd name="T3" fmla="*/ 517 h 517"/>
                  <a:gd name="T4" fmla="*/ 336 w 377"/>
                  <a:gd name="T5" fmla="*/ 346 h 517"/>
                  <a:gd name="T6" fmla="*/ 350 w 377"/>
                  <a:gd name="T7" fmla="*/ 319 h 517"/>
                  <a:gd name="T8" fmla="*/ 345 w 377"/>
                  <a:gd name="T9" fmla="*/ 268 h 517"/>
                  <a:gd name="T10" fmla="*/ 329 w 377"/>
                  <a:gd name="T11" fmla="*/ 106 h 517"/>
                  <a:gd name="T12" fmla="*/ 253 w 377"/>
                  <a:gd name="T13" fmla="*/ 60 h 517"/>
                  <a:gd name="T14" fmla="*/ 246 w 377"/>
                  <a:gd name="T15" fmla="*/ 55 h 517"/>
                  <a:gd name="T16" fmla="*/ 249 w 377"/>
                  <a:gd name="T17" fmla="*/ 59 h 517"/>
                  <a:gd name="T18" fmla="*/ 240 w 377"/>
                  <a:gd name="T19" fmla="*/ 56 h 517"/>
                  <a:gd name="T20" fmla="*/ 230 w 377"/>
                  <a:gd name="T21" fmla="*/ 47 h 517"/>
                  <a:gd name="T22" fmla="*/ 237 w 377"/>
                  <a:gd name="T23" fmla="*/ 56 h 517"/>
                  <a:gd name="T24" fmla="*/ 233 w 377"/>
                  <a:gd name="T25" fmla="*/ 55 h 517"/>
                  <a:gd name="T26" fmla="*/ 224 w 377"/>
                  <a:gd name="T27" fmla="*/ 43 h 517"/>
                  <a:gd name="T28" fmla="*/ 227 w 377"/>
                  <a:gd name="T29" fmla="*/ 51 h 517"/>
                  <a:gd name="T30" fmla="*/ 197 w 377"/>
                  <a:gd name="T31" fmla="*/ 8 h 517"/>
                  <a:gd name="T32" fmla="*/ 177 w 377"/>
                  <a:gd name="T33" fmla="*/ 24 h 517"/>
                  <a:gd name="T34" fmla="*/ 193 w 377"/>
                  <a:gd name="T35" fmla="*/ 0 h 517"/>
                  <a:gd name="T36" fmla="*/ 177 w 377"/>
                  <a:gd name="T37" fmla="*/ 14 h 517"/>
                  <a:gd name="T38" fmla="*/ 153 w 377"/>
                  <a:gd name="T39" fmla="*/ 43 h 517"/>
                  <a:gd name="T40" fmla="*/ 149 w 377"/>
                  <a:gd name="T41" fmla="*/ 41 h 517"/>
                  <a:gd name="T42" fmla="*/ 158 w 377"/>
                  <a:gd name="T43" fmla="*/ 26 h 517"/>
                  <a:gd name="T44" fmla="*/ 147 w 377"/>
                  <a:gd name="T45" fmla="*/ 40 h 517"/>
                  <a:gd name="T46" fmla="*/ 138 w 377"/>
                  <a:gd name="T47" fmla="*/ 35 h 517"/>
                  <a:gd name="T48" fmla="*/ 149 w 377"/>
                  <a:gd name="T49" fmla="*/ 21 h 517"/>
                  <a:gd name="T50" fmla="*/ 139 w 377"/>
                  <a:gd name="T51" fmla="*/ 30 h 517"/>
                  <a:gd name="T52" fmla="*/ 123 w 377"/>
                  <a:gd name="T53" fmla="*/ 37 h 517"/>
                  <a:gd name="T54" fmla="*/ 21 w 377"/>
                  <a:gd name="T55" fmla="*/ 143 h 517"/>
                  <a:gd name="T56" fmla="*/ 25 w 377"/>
                  <a:gd name="T57" fmla="*/ 269 h 517"/>
                  <a:gd name="T58" fmla="*/ 17 w 377"/>
                  <a:gd name="T59" fmla="*/ 319 h 517"/>
                  <a:gd name="T60" fmla="*/ 31 w 377"/>
                  <a:gd name="T61" fmla="*/ 346 h 517"/>
                  <a:gd name="T62" fmla="*/ 175 w 377"/>
                  <a:gd name="T63" fmla="*/ 17 h 517"/>
                  <a:gd name="T64" fmla="*/ 166 w 377"/>
                  <a:gd name="T65" fmla="*/ 37 h 517"/>
                  <a:gd name="T66" fmla="*/ 163 w 377"/>
                  <a:gd name="T67" fmla="*/ 36 h 517"/>
                  <a:gd name="T68" fmla="*/ 175 w 377"/>
                  <a:gd name="T69" fmla="*/ 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517">
                    <a:moveTo>
                      <a:pt x="31" y="346"/>
                    </a:moveTo>
                    <a:cubicBezTo>
                      <a:pt x="41" y="430"/>
                      <a:pt x="113" y="517"/>
                      <a:pt x="178" y="517"/>
                    </a:cubicBezTo>
                    <a:cubicBezTo>
                      <a:pt x="254" y="517"/>
                      <a:pt x="325" y="425"/>
                      <a:pt x="336" y="346"/>
                    </a:cubicBezTo>
                    <a:cubicBezTo>
                      <a:pt x="340" y="343"/>
                      <a:pt x="347" y="336"/>
                      <a:pt x="350" y="319"/>
                    </a:cubicBezTo>
                    <a:cubicBezTo>
                      <a:pt x="350" y="319"/>
                      <a:pt x="366" y="262"/>
                      <a:pt x="345" y="268"/>
                    </a:cubicBezTo>
                    <a:cubicBezTo>
                      <a:pt x="352" y="246"/>
                      <a:pt x="377" y="160"/>
                      <a:pt x="329" y="106"/>
                    </a:cubicBezTo>
                    <a:cubicBezTo>
                      <a:pt x="329" y="106"/>
                      <a:pt x="307" y="76"/>
                      <a:pt x="253" y="60"/>
                    </a:cubicBezTo>
                    <a:cubicBezTo>
                      <a:pt x="251" y="58"/>
                      <a:pt x="249" y="56"/>
                      <a:pt x="246" y="55"/>
                    </a:cubicBezTo>
                    <a:cubicBezTo>
                      <a:pt x="246" y="55"/>
                      <a:pt x="248" y="56"/>
                      <a:pt x="249" y="59"/>
                    </a:cubicBezTo>
                    <a:cubicBezTo>
                      <a:pt x="246" y="58"/>
                      <a:pt x="243" y="57"/>
                      <a:pt x="240" y="56"/>
                    </a:cubicBezTo>
                    <a:cubicBezTo>
                      <a:pt x="237" y="53"/>
                      <a:pt x="234" y="50"/>
                      <a:pt x="230" y="47"/>
                    </a:cubicBezTo>
                    <a:cubicBezTo>
                      <a:pt x="230" y="47"/>
                      <a:pt x="233" y="50"/>
                      <a:pt x="237" y="56"/>
                    </a:cubicBezTo>
                    <a:cubicBezTo>
                      <a:pt x="236" y="55"/>
                      <a:pt x="234" y="55"/>
                      <a:pt x="233" y="55"/>
                    </a:cubicBezTo>
                    <a:cubicBezTo>
                      <a:pt x="230" y="51"/>
                      <a:pt x="227" y="47"/>
                      <a:pt x="224" y="43"/>
                    </a:cubicBezTo>
                    <a:cubicBezTo>
                      <a:pt x="224" y="43"/>
                      <a:pt x="225" y="46"/>
                      <a:pt x="227" y="51"/>
                    </a:cubicBezTo>
                    <a:cubicBezTo>
                      <a:pt x="217" y="44"/>
                      <a:pt x="197" y="27"/>
                      <a:pt x="197" y="8"/>
                    </a:cubicBezTo>
                    <a:cubicBezTo>
                      <a:pt x="197" y="8"/>
                      <a:pt x="185" y="13"/>
                      <a:pt x="177" y="24"/>
                    </a:cubicBezTo>
                    <a:cubicBezTo>
                      <a:pt x="180" y="15"/>
                      <a:pt x="185" y="7"/>
                      <a:pt x="193" y="0"/>
                    </a:cubicBezTo>
                    <a:cubicBezTo>
                      <a:pt x="193" y="0"/>
                      <a:pt x="185" y="5"/>
                      <a:pt x="177" y="14"/>
                    </a:cubicBezTo>
                    <a:cubicBezTo>
                      <a:pt x="171" y="17"/>
                      <a:pt x="158" y="26"/>
                      <a:pt x="153" y="43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1" y="36"/>
                      <a:pt x="154" y="31"/>
                      <a:pt x="158" y="26"/>
                    </a:cubicBezTo>
                    <a:cubicBezTo>
                      <a:pt x="158" y="26"/>
                      <a:pt x="152" y="31"/>
                      <a:pt x="147" y="4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41" y="31"/>
                      <a:pt x="144" y="26"/>
                      <a:pt x="149" y="21"/>
                    </a:cubicBezTo>
                    <a:cubicBezTo>
                      <a:pt x="149" y="21"/>
                      <a:pt x="144" y="24"/>
                      <a:pt x="139" y="30"/>
                    </a:cubicBezTo>
                    <a:cubicBezTo>
                      <a:pt x="141" y="25"/>
                      <a:pt x="140" y="18"/>
                      <a:pt x="123" y="37"/>
                    </a:cubicBezTo>
                    <a:cubicBezTo>
                      <a:pt x="123" y="37"/>
                      <a:pt x="44" y="72"/>
                      <a:pt x="21" y="143"/>
                    </a:cubicBezTo>
                    <a:cubicBezTo>
                      <a:pt x="21" y="143"/>
                      <a:pt x="7" y="175"/>
                      <a:pt x="25" y="269"/>
                    </a:cubicBezTo>
                    <a:cubicBezTo>
                      <a:pt x="0" y="257"/>
                      <a:pt x="17" y="319"/>
                      <a:pt x="17" y="319"/>
                    </a:cubicBezTo>
                    <a:cubicBezTo>
                      <a:pt x="20" y="336"/>
                      <a:pt x="27" y="343"/>
                      <a:pt x="31" y="346"/>
                    </a:cubicBezTo>
                    <a:close/>
                    <a:moveTo>
                      <a:pt x="175" y="17"/>
                    </a:moveTo>
                    <a:cubicBezTo>
                      <a:pt x="171" y="22"/>
                      <a:pt x="167" y="29"/>
                      <a:pt x="166" y="37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5" y="29"/>
                      <a:pt x="169" y="23"/>
                      <a:pt x="17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A5EEB988-28B9-0D55-B91E-D7CFDCE8551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125788" y="2401108"/>
                <a:ext cx="2949575" cy="1960562"/>
              </a:xfrm>
              <a:custGeom>
                <a:avLst/>
                <a:gdLst>
                  <a:gd name="T0" fmla="*/ 567 w 783"/>
                  <a:gd name="T1" fmla="*/ 47 h 521"/>
                  <a:gd name="T2" fmla="*/ 500 w 783"/>
                  <a:gd name="T3" fmla="*/ 0 h 521"/>
                  <a:gd name="T4" fmla="*/ 267 w 783"/>
                  <a:gd name="T5" fmla="*/ 1 h 521"/>
                  <a:gd name="T6" fmla="*/ 122 w 783"/>
                  <a:gd name="T7" fmla="*/ 77 h 521"/>
                  <a:gd name="T8" fmla="*/ 65 w 783"/>
                  <a:gd name="T9" fmla="*/ 115 h 521"/>
                  <a:gd name="T10" fmla="*/ 0 w 783"/>
                  <a:gd name="T11" fmla="*/ 396 h 521"/>
                  <a:gd name="T12" fmla="*/ 20 w 783"/>
                  <a:gd name="T13" fmla="*/ 445 h 521"/>
                  <a:gd name="T14" fmla="*/ 367 w 783"/>
                  <a:gd name="T15" fmla="*/ 516 h 521"/>
                  <a:gd name="T16" fmla="*/ 743 w 783"/>
                  <a:gd name="T17" fmla="*/ 454 h 521"/>
                  <a:gd name="T18" fmla="*/ 767 w 783"/>
                  <a:gd name="T19" fmla="*/ 428 h 521"/>
                  <a:gd name="T20" fmla="*/ 714 w 783"/>
                  <a:gd name="T21" fmla="*/ 133 h 521"/>
                  <a:gd name="T22" fmla="*/ 567 w 783"/>
                  <a:gd name="T23" fmla="*/ 47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3" h="521">
                    <a:moveTo>
                      <a:pt x="567" y="47"/>
                    </a:moveTo>
                    <a:cubicBezTo>
                      <a:pt x="500" y="24"/>
                      <a:pt x="500" y="0"/>
                      <a:pt x="500" y="0"/>
                    </a:cubicBezTo>
                    <a:cubicBezTo>
                      <a:pt x="367" y="260"/>
                      <a:pt x="267" y="1"/>
                      <a:pt x="267" y="1"/>
                    </a:cubicBezTo>
                    <a:cubicBezTo>
                      <a:pt x="258" y="36"/>
                      <a:pt x="122" y="77"/>
                      <a:pt x="122" y="77"/>
                    </a:cubicBezTo>
                    <a:cubicBezTo>
                      <a:pt x="82" y="92"/>
                      <a:pt x="65" y="115"/>
                      <a:pt x="65" y="115"/>
                    </a:cubicBezTo>
                    <a:cubicBezTo>
                      <a:pt x="7" y="202"/>
                      <a:pt x="0" y="396"/>
                      <a:pt x="0" y="396"/>
                    </a:cubicBezTo>
                    <a:cubicBezTo>
                      <a:pt x="1" y="441"/>
                      <a:pt x="20" y="445"/>
                      <a:pt x="20" y="445"/>
                    </a:cubicBezTo>
                    <a:cubicBezTo>
                      <a:pt x="155" y="505"/>
                      <a:pt x="367" y="516"/>
                      <a:pt x="367" y="516"/>
                    </a:cubicBezTo>
                    <a:cubicBezTo>
                      <a:pt x="585" y="521"/>
                      <a:pt x="743" y="454"/>
                      <a:pt x="743" y="454"/>
                    </a:cubicBezTo>
                    <a:cubicBezTo>
                      <a:pt x="766" y="440"/>
                      <a:pt x="767" y="428"/>
                      <a:pt x="767" y="428"/>
                    </a:cubicBezTo>
                    <a:cubicBezTo>
                      <a:pt x="783" y="289"/>
                      <a:pt x="714" y="133"/>
                      <a:pt x="714" y="133"/>
                    </a:cubicBezTo>
                    <a:cubicBezTo>
                      <a:pt x="693" y="87"/>
                      <a:pt x="567" y="47"/>
                      <a:pt x="56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 dirty="0">
                  <a:latin typeface="+mj-lt"/>
                </a:endParaRPr>
              </a:p>
            </p:txBody>
          </p:sp>
        </p:grpSp>
        <p:sp>
          <p:nvSpPr>
            <p:cNvPr id="43" name="Text Placeholder 1">
              <a:extLst>
                <a:ext uri="{FF2B5EF4-FFF2-40B4-BE49-F238E27FC236}">
                  <a16:creationId xmlns:a16="http://schemas.microsoft.com/office/drawing/2014/main" id="{8D294B38-C5BF-54D1-28CC-17B4BEE41F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412709" y="4285174"/>
              <a:ext cx="2209498" cy="35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altLang="en-US" sz="2400" b="1" dirty="0"/>
                <a:t>Enterprise Architect</a:t>
              </a:r>
            </a:p>
          </p:txBody>
        </p:sp>
        <p:sp>
          <p:nvSpPr>
            <p:cNvPr id="44" name="Text Placeholder 1">
              <a:extLst>
                <a:ext uri="{FF2B5EF4-FFF2-40B4-BE49-F238E27FC236}">
                  <a16:creationId xmlns:a16="http://schemas.microsoft.com/office/drawing/2014/main" id="{B6A94CDA-24BF-FECA-C709-AC9DE819948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992880" y="5261672"/>
              <a:ext cx="1775612" cy="300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altLang="en-US" sz="2400" b="1"/>
                <a:t>IT Architect</a:t>
              </a:r>
            </a:p>
          </p:txBody>
        </p:sp>
        <p:sp>
          <p:nvSpPr>
            <p:cNvPr id="45" name="Text Placeholder 1">
              <a:extLst>
                <a:ext uri="{FF2B5EF4-FFF2-40B4-BE49-F238E27FC236}">
                  <a16:creationId xmlns:a16="http://schemas.microsoft.com/office/drawing/2014/main" id="{E46C5294-85C1-35B3-F0DF-4878E9E1CA0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086682" y="5947416"/>
              <a:ext cx="3111455" cy="323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altLang="en-US" sz="2400" b="1" dirty="0"/>
                <a:t>Technology/Software Architect</a:t>
              </a:r>
            </a:p>
          </p:txBody>
        </p:sp>
        <p:sp>
          <p:nvSpPr>
            <p:cNvPr id="48" name="Text Placeholder 1">
              <a:extLst>
                <a:ext uri="{FF2B5EF4-FFF2-40B4-BE49-F238E27FC236}">
                  <a16:creationId xmlns:a16="http://schemas.microsoft.com/office/drawing/2014/main" id="{6CB3A294-5AEB-0431-3C28-20A5DD8BDC1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802736" y="1760636"/>
              <a:ext cx="785923" cy="300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E" altLang="en-US" sz="4800" b="1" dirty="0">
                  <a:solidFill>
                    <a:srgbClr val="000000"/>
                  </a:solidFill>
                  <a:latin typeface="+mj-lt"/>
                </a:rPr>
                <a:t>ERP</a:t>
              </a:r>
              <a:endParaRPr lang="en-IE" altLang="en-US" sz="3600" b="1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49" name="Text Placeholder 1">
              <a:extLst>
                <a:ext uri="{FF2B5EF4-FFF2-40B4-BE49-F238E27FC236}">
                  <a16:creationId xmlns:a16="http://schemas.microsoft.com/office/drawing/2014/main" id="{746214B2-7FBF-E781-6C0E-6BD43E3F8A5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4536977" y="2609771"/>
              <a:ext cx="971513" cy="406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b="1" dirty="0">
                  <a:solidFill>
                    <a:srgbClr val="000000"/>
                  </a:solidFill>
                  <a:latin typeface="+mj-lt"/>
                </a:rPr>
                <a:t>what</a:t>
              </a:r>
              <a:endParaRPr lang="en-IE" altLang="en-US" sz="3600" b="1" dirty="0">
                <a:solidFill>
                  <a:srgbClr val="000000"/>
                </a:solidFill>
                <a:latin typeface="+mj-lt"/>
              </a:endParaRPr>
            </a:p>
          </p:txBody>
        </p:sp>
        <p:pic>
          <p:nvPicPr>
            <p:cNvPr id="50" name="Picture 4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434D3E9-3752-246D-A41F-0ECB40534F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9136" y="2711701"/>
              <a:ext cx="496233" cy="486527"/>
            </a:xfrm>
            <a:prstGeom prst="rect">
              <a:avLst/>
            </a:prstGeom>
          </p:spPr>
        </p:pic>
        <p:sp>
          <p:nvSpPr>
            <p:cNvPr id="51" name="Text Placeholder 1">
              <a:extLst>
                <a:ext uri="{FF2B5EF4-FFF2-40B4-BE49-F238E27FC236}">
                  <a16:creationId xmlns:a16="http://schemas.microsoft.com/office/drawing/2014/main" id="{B610A653-6C94-0D33-5786-ADA4C818E7F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18459" y="1835597"/>
              <a:ext cx="785923" cy="300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E" altLang="en-US" sz="3600" b="1">
                  <a:solidFill>
                    <a:srgbClr val="000000"/>
                  </a:solidFill>
                  <a:latin typeface="+mj-lt"/>
                </a:rPr>
                <a:t>HR</a:t>
              </a:r>
            </a:p>
          </p:txBody>
        </p:sp>
        <p:pic>
          <p:nvPicPr>
            <p:cNvPr id="52" name="Picture 5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A8DFC7F-08BC-FEF1-7016-93D825E0B7E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002139" y="1385108"/>
              <a:ext cx="495820" cy="486122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AB8B14C-0947-7143-85EC-C64F94FAB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671" y="1954803"/>
            <a:ext cx="1028700" cy="10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22DB19-F72C-AA4A-A6AE-766468CD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971" y="3306175"/>
            <a:ext cx="1549400" cy="152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BB8513-1378-5E4B-A07C-B3A873A37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4921" y="5214728"/>
            <a:ext cx="1079500" cy="1066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488590-1BE7-7240-A4AD-6039E8A7B9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971" y="6708399"/>
            <a:ext cx="1549400" cy="152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1DA5C3-80CA-4F44-9AD8-02A76D39DB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3574" y="552141"/>
            <a:ext cx="2019300" cy="1968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3A9AD32-2051-8251-4720-7D03A053F0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08231" y="1627504"/>
            <a:ext cx="8222507" cy="7031993"/>
            <a:chOff x="3992880" y="1194645"/>
            <a:chExt cx="5935170" cy="5075833"/>
          </a:xfrm>
        </p:grpSpPr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6AB4B837-9877-ECC4-7FC8-074318C58B6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188322" y="5148227"/>
              <a:ext cx="2739728" cy="329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altLang="en-US" sz="2400" b="1"/>
                <a:t>Data Architect</a:t>
              </a:r>
            </a:p>
          </p:txBody>
        </p:sp>
        <p:grpSp>
          <p:nvGrpSpPr>
            <p:cNvPr id="4" name="Group 8">
              <a:extLst>
                <a:ext uri="{FF2B5EF4-FFF2-40B4-BE49-F238E27FC236}">
                  <a16:creationId xmlns:a16="http://schemas.microsoft.com/office/drawing/2014/main" id="{7C385F54-DB44-0D7A-EEE8-9F5159F111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902872" y="3014428"/>
              <a:ext cx="995408" cy="1181636"/>
              <a:chOff x="3125788" y="580243"/>
              <a:chExt cx="2949575" cy="3781427"/>
            </a:xfrm>
            <a:solidFill>
              <a:schemeClr val="accent1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C728368-7B55-1B35-0696-56F37891C4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125788" y="2401108"/>
                <a:ext cx="2949575" cy="1960562"/>
              </a:xfrm>
              <a:custGeom>
                <a:avLst/>
                <a:gdLst>
                  <a:gd name="T0" fmla="*/ 567 w 783"/>
                  <a:gd name="T1" fmla="*/ 47 h 521"/>
                  <a:gd name="T2" fmla="*/ 500 w 783"/>
                  <a:gd name="T3" fmla="*/ 0 h 521"/>
                  <a:gd name="T4" fmla="*/ 267 w 783"/>
                  <a:gd name="T5" fmla="*/ 1 h 521"/>
                  <a:gd name="T6" fmla="*/ 122 w 783"/>
                  <a:gd name="T7" fmla="*/ 77 h 521"/>
                  <a:gd name="T8" fmla="*/ 65 w 783"/>
                  <a:gd name="T9" fmla="*/ 115 h 521"/>
                  <a:gd name="T10" fmla="*/ 0 w 783"/>
                  <a:gd name="T11" fmla="*/ 396 h 521"/>
                  <a:gd name="T12" fmla="*/ 20 w 783"/>
                  <a:gd name="T13" fmla="*/ 445 h 521"/>
                  <a:gd name="T14" fmla="*/ 367 w 783"/>
                  <a:gd name="T15" fmla="*/ 516 h 521"/>
                  <a:gd name="T16" fmla="*/ 743 w 783"/>
                  <a:gd name="T17" fmla="*/ 454 h 521"/>
                  <a:gd name="T18" fmla="*/ 767 w 783"/>
                  <a:gd name="T19" fmla="*/ 428 h 521"/>
                  <a:gd name="T20" fmla="*/ 714 w 783"/>
                  <a:gd name="T21" fmla="*/ 133 h 521"/>
                  <a:gd name="T22" fmla="*/ 567 w 783"/>
                  <a:gd name="T23" fmla="*/ 47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3" h="521">
                    <a:moveTo>
                      <a:pt x="567" y="47"/>
                    </a:moveTo>
                    <a:cubicBezTo>
                      <a:pt x="500" y="24"/>
                      <a:pt x="500" y="0"/>
                      <a:pt x="500" y="0"/>
                    </a:cubicBezTo>
                    <a:cubicBezTo>
                      <a:pt x="367" y="260"/>
                      <a:pt x="267" y="1"/>
                      <a:pt x="267" y="1"/>
                    </a:cubicBezTo>
                    <a:cubicBezTo>
                      <a:pt x="258" y="36"/>
                      <a:pt x="122" y="77"/>
                      <a:pt x="122" y="77"/>
                    </a:cubicBezTo>
                    <a:cubicBezTo>
                      <a:pt x="82" y="92"/>
                      <a:pt x="65" y="115"/>
                      <a:pt x="65" y="115"/>
                    </a:cubicBezTo>
                    <a:cubicBezTo>
                      <a:pt x="7" y="202"/>
                      <a:pt x="0" y="396"/>
                      <a:pt x="0" y="396"/>
                    </a:cubicBezTo>
                    <a:cubicBezTo>
                      <a:pt x="1" y="441"/>
                      <a:pt x="20" y="445"/>
                      <a:pt x="20" y="445"/>
                    </a:cubicBezTo>
                    <a:cubicBezTo>
                      <a:pt x="155" y="505"/>
                      <a:pt x="367" y="516"/>
                      <a:pt x="367" y="516"/>
                    </a:cubicBezTo>
                    <a:cubicBezTo>
                      <a:pt x="585" y="521"/>
                      <a:pt x="743" y="454"/>
                      <a:pt x="743" y="454"/>
                    </a:cubicBezTo>
                    <a:cubicBezTo>
                      <a:pt x="766" y="440"/>
                      <a:pt x="767" y="428"/>
                      <a:pt x="767" y="428"/>
                    </a:cubicBezTo>
                    <a:cubicBezTo>
                      <a:pt x="783" y="289"/>
                      <a:pt x="714" y="133"/>
                      <a:pt x="714" y="133"/>
                    </a:cubicBezTo>
                    <a:cubicBezTo>
                      <a:pt x="693" y="87"/>
                      <a:pt x="567" y="47"/>
                      <a:pt x="56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7E644224-5523-A82B-24BA-B2849D2E63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890963" y="580243"/>
                <a:ext cx="1419225" cy="1944688"/>
              </a:xfrm>
              <a:custGeom>
                <a:avLst/>
                <a:gdLst>
                  <a:gd name="T0" fmla="*/ 31 w 377"/>
                  <a:gd name="T1" fmla="*/ 346 h 517"/>
                  <a:gd name="T2" fmla="*/ 178 w 377"/>
                  <a:gd name="T3" fmla="*/ 517 h 517"/>
                  <a:gd name="T4" fmla="*/ 336 w 377"/>
                  <a:gd name="T5" fmla="*/ 346 h 517"/>
                  <a:gd name="T6" fmla="*/ 350 w 377"/>
                  <a:gd name="T7" fmla="*/ 319 h 517"/>
                  <a:gd name="T8" fmla="*/ 345 w 377"/>
                  <a:gd name="T9" fmla="*/ 268 h 517"/>
                  <a:gd name="T10" fmla="*/ 329 w 377"/>
                  <a:gd name="T11" fmla="*/ 106 h 517"/>
                  <a:gd name="T12" fmla="*/ 253 w 377"/>
                  <a:gd name="T13" fmla="*/ 60 h 517"/>
                  <a:gd name="T14" fmla="*/ 246 w 377"/>
                  <a:gd name="T15" fmla="*/ 55 h 517"/>
                  <a:gd name="T16" fmla="*/ 249 w 377"/>
                  <a:gd name="T17" fmla="*/ 59 h 517"/>
                  <a:gd name="T18" fmla="*/ 240 w 377"/>
                  <a:gd name="T19" fmla="*/ 56 h 517"/>
                  <a:gd name="T20" fmla="*/ 230 w 377"/>
                  <a:gd name="T21" fmla="*/ 47 h 517"/>
                  <a:gd name="T22" fmla="*/ 237 w 377"/>
                  <a:gd name="T23" fmla="*/ 56 h 517"/>
                  <a:gd name="T24" fmla="*/ 233 w 377"/>
                  <a:gd name="T25" fmla="*/ 55 h 517"/>
                  <a:gd name="T26" fmla="*/ 224 w 377"/>
                  <a:gd name="T27" fmla="*/ 43 h 517"/>
                  <a:gd name="T28" fmla="*/ 227 w 377"/>
                  <a:gd name="T29" fmla="*/ 51 h 517"/>
                  <a:gd name="T30" fmla="*/ 197 w 377"/>
                  <a:gd name="T31" fmla="*/ 8 h 517"/>
                  <a:gd name="T32" fmla="*/ 177 w 377"/>
                  <a:gd name="T33" fmla="*/ 24 h 517"/>
                  <a:gd name="T34" fmla="*/ 193 w 377"/>
                  <a:gd name="T35" fmla="*/ 0 h 517"/>
                  <a:gd name="T36" fmla="*/ 177 w 377"/>
                  <a:gd name="T37" fmla="*/ 14 h 517"/>
                  <a:gd name="T38" fmla="*/ 153 w 377"/>
                  <a:gd name="T39" fmla="*/ 43 h 517"/>
                  <a:gd name="T40" fmla="*/ 149 w 377"/>
                  <a:gd name="T41" fmla="*/ 41 h 517"/>
                  <a:gd name="T42" fmla="*/ 158 w 377"/>
                  <a:gd name="T43" fmla="*/ 26 h 517"/>
                  <a:gd name="T44" fmla="*/ 147 w 377"/>
                  <a:gd name="T45" fmla="*/ 40 h 517"/>
                  <a:gd name="T46" fmla="*/ 138 w 377"/>
                  <a:gd name="T47" fmla="*/ 35 h 517"/>
                  <a:gd name="T48" fmla="*/ 149 w 377"/>
                  <a:gd name="T49" fmla="*/ 21 h 517"/>
                  <a:gd name="T50" fmla="*/ 139 w 377"/>
                  <a:gd name="T51" fmla="*/ 30 h 517"/>
                  <a:gd name="T52" fmla="*/ 123 w 377"/>
                  <a:gd name="T53" fmla="*/ 37 h 517"/>
                  <a:gd name="T54" fmla="*/ 21 w 377"/>
                  <a:gd name="T55" fmla="*/ 143 h 517"/>
                  <a:gd name="T56" fmla="*/ 25 w 377"/>
                  <a:gd name="T57" fmla="*/ 269 h 517"/>
                  <a:gd name="T58" fmla="*/ 17 w 377"/>
                  <a:gd name="T59" fmla="*/ 319 h 517"/>
                  <a:gd name="T60" fmla="*/ 31 w 377"/>
                  <a:gd name="T61" fmla="*/ 346 h 517"/>
                  <a:gd name="T62" fmla="*/ 175 w 377"/>
                  <a:gd name="T63" fmla="*/ 17 h 517"/>
                  <a:gd name="T64" fmla="*/ 166 w 377"/>
                  <a:gd name="T65" fmla="*/ 37 h 517"/>
                  <a:gd name="T66" fmla="*/ 163 w 377"/>
                  <a:gd name="T67" fmla="*/ 36 h 517"/>
                  <a:gd name="T68" fmla="*/ 175 w 377"/>
                  <a:gd name="T69" fmla="*/ 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517">
                    <a:moveTo>
                      <a:pt x="31" y="346"/>
                    </a:moveTo>
                    <a:cubicBezTo>
                      <a:pt x="41" y="430"/>
                      <a:pt x="113" y="517"/>
                      <a:pt x="178" y="517"/>
                    </a:cubicBezTo>
                    <a:cubicBezTo>
                      <a:pt x="254" y="517"/>
                      <a:pt x="325" y="425"/>
                      <a:pt x="336" y="346"/>
                    </a:cubicBezTo>
                    <a:cubicBezTo>
                      <a:pt x="340" y="343"/>
                      <a:pt x="347" y="336"/>
                      <a:pt x="350" y="319"/>
                    </a:cubicBezTo>
                    <a:cubicBezTo>
                      <a:pt x="350" y="319"/>
                      <a:pt x="366" y="262"/>
                      <a:pt x="345" y="268"/>
                    </a:cubicBezTo>
                    <a:cubicBezTo>
                      <a:pt x="352" y="246"/>
                      <a:pt x="377" y="160"/>
                      <a:pt x="329" y="106"/>
                    </a:cubicBezTo>
                    <a:cubicBezTo>
                      <a:pt x="329" y="106"/>
                      <a:pt x="307" y="76"/>
                      <a:pt x="253" y="60"/>
                    </a:cubicBezTo>
                    <a:cubicBezTo>
                      <a:pt x="251" y="58"/>
                      <a:pt x="249" y="56"/>
                      <a:pt x="246" y="55"/>
                    </a:cubicBezTo>
                    <a:cubicBezTo>
                      <a:pt x="246" y="55"/>
                      <a:pt x="248" y="56"/>
                      <a:pt x="249" y="59"/>
                    </a:cubicBezTo>
                    <a:cubicBezTo>
                      <a:pt x="246" y="58"/>
                      <a:pt x="243" y="57"/>
                      <a:pt x="240" y="56"/>
                    </a:cubicBezTo>
                    <a:cubicBezTo>
                      <a:pt x="237" y="53"/>
                      <a:pt x="234" y="50"/>
                      <a:pt x="230" y="47"/>
                    </a:cubicBezTo>
                    <a:cubicBezTo>
                      <a:pt x="230" y="47"/>
                      <a:pt x="233" y="50"/>
                      <a:pt x="237" y="56"/>
                    </a:cubicBezTo>
                    <a:cubicBezTo>
                      <a:pt x="236" y="55"/>
                      <a:pt x="234" y="55"/>
                      <a:pt x="233" y="55"/>
                    </a:cubicBezTo>
                    <a:cubicBezTo>
                      <a:pt x="230" y="51"/>
                      <a:pt x="227" y="47"/>
                      <a:pt x="224" y="43"/>
                    </a:cubicBezTo>
                    <a:cubicBezTo>
                      <a:pt x="224" y="43"/>
                      <a:pt x="225" y="46"/>
                      <a:pt x="227" y="51"/>
                    </a:cubicBezTo>
                    <a:cubicBezTo>
                      <a:pt x="217" y="44"/>
                      <a:pt x="197" y="27"/>
                      <a:pt x="197" y="8"/>
                    </a:cubicBezTo>
                    <a:cubicBezTo>
                      <a:pt x="197" y="8"/>
                      <a:pt x="185" y="13"/>
                      <a:pt x="177" y="24"/>
                    </a:cubicBezTo>
                    <a:cubicBezTo>
                      <a:pt x="180" y="15"/>
                      <a:pt x="185" y="7"/>
                      <a:pt x="193" y="0"/>
                    </a:cubicBezTo>
                    <a:cubicBezTo>
                      <a:pt x="193" y="0"/>
                      <a:pt x="185" y="5"/>
                      <a:pt x="177" y="14"/>
                    </a:cubicBezTo>
                    <a:cubicBezTo>
                      <a:pt x="171" y="17"/>
                      <a:pt x="158" y="26"/>
                      <a:pt x="153" y="43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1" y="36"/>
                      <a:pt x="154" y="31"/>
                      <a:pt x="158" y="26"/>
                    </a:cubicBezTo>
                    <a:cubicBezTo>
                      <a:pt x="158" y="26"/>
                      <a:pt x="152" y="31"/>
                      <a:pt x="147" y="4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41" y="31"/>
                      <a:pt x="144" y="26"/>
                      <a:pt x="149" y="21"/>
                    </a:cubicBezTo>
                    <a:cubicBezTo>
                      <a:pt x="149" y="21"/>
                      <a:pt x="144" y="24"/>
                      <a:pt x="139" y="30"/>
                    </a:cubicBezTo>
                    <a:cubicBezTo>
                      <a:pt x="141" y="25"/>
                      <a:pt x="140" y="18"/>
                      <a:pt x="123" y="37"/>
                    </a:cubicBezTo>
                    <a:cubicBezTo>
                      <a:pt x="123" y="37"/>
                      <a:pt x="44" y="72"/>
                      <a:pt x="21" y="143"/>
                    </a:cubicBezTo>
                    <a:cubicBezTo>
                      <a:pt x="21" y="143"/>
                      <a:pt x="7" y="175"/>
                      <a:pt x="25" y="269"/>
                    </a:cubicBezTo>
                    <a:cubicBezTo>
                      <a:pt x="0" y="257"/>
                      <a:pt x="17" y="319"/>
                      <a:pt x="17" y="319"/>
                    </a:cubicBezTo>
                    <a:cubicBezTo>
                      <a:pt x="20" y="336"/>
                      <a:pt x="27" y="343"/>
                      <a:pt x="31" y="346"/>
                    </a:cubicBezTo>
                    <a:close/>
                    <a:moveTo>
                      <a:pt x="175" y="17"/>
                    </a:moveTo>
                    <a:cubicBezTo>
                      <a:pt x="171" y="22"/>
                      <a:pt x="167" y="29"/>
                      <a:pt x="166" y="37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5" y="29"/>
                      <a:pt x="169" y="23"/>
                      <a:pt x="17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</p:grp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FB9F16DF-9E44-D820-1742-151F1C15AB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4314474" y="2158847"/>
              <a:ext cx="1452773" cy="1418507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latin typeface="+mj-lt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17EAFC29-3C71-9A24-45EA-F9BAC8B0F5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619411" y="1447235"/>
              <a:ext cx="1118510" cy="1092127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latin typeface="+mj-lt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33BACF99-2353-2BE9-FBF8-16D15EA74A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17775" y="1636216"/>
              <a:ext cx="782404" cy="763950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009A44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latin typeface="+mj-lt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47EE95E-0F88-2BC3-5AA2-A645875C72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045750" y="2400164"/>
              <a:ext cx="1108857" cy="1092127"/>
            </a:xfrm>
            <a:custGeom>
              <a:avLst/>
              <a:gdLst>
                <a:gd name="T0" fmla="*/ 951 w 1064"/>
                <a:gd name="T1" fmla="*/ 573 h 1077"/>
                <a:gd name="T2" fmla="*/ 936 w 1064"/>
                <a:gd name="T3" fmla="*/ 508 h 1077"/>
                <a:gd name="T4" fmla="*/ 1041 w 1064"/>
                <a:gd name="T5" fmla="*/ 479 h 1077"/>
                <a:gd name="T6" fmla="*/ 982 w 1064"/>
                <a:gd name="T7" fmla="*/ 424 h 1077"/>
                <a:gd name="T8" fmla="*/ 902 w 1064"/>
                <a:gd name="T9" fmla="*/ 371 h 1077"/>
                <a:gd name="T10" fmla="*/ 990 w 1064"/>
                <a:gd name="T11" fmla="*/ 308 h 1077"/>
                <a:gd name="T12" fmla="*/ 915 w 1064"/>
                <a:gd name="T13" fmla="*/ 276 h 1077"/>
                <a:gd name="T14" fmla="*/ 822 w 1064"/>
                <a:gd name="T15" fmla="*/ 255 h 1077"/>
                <a:gd name="T16" fmla="*/ 884 w 1064"/>
                <a:gd name="T17" fmla="*/ 165 h 1077"/>
                <a:gd name="T18" fmla="*/ 803 w 1064"/>
                <a:gd name="T19" fmla="*/ 161 h 1077"/>
                <a:gd name="T20" fmla="*/ 708 w 1064"/>
                <a:gd name="T21" fmla="*/ 172 h 1077"/>
                <a:gd name="T22" fmla="*/ 735 w 1064"/>
                <a:gd name="T23" fmla="*/ 67 h 1077"/>
                <a:gd name="T24" fmla="*/ 658 w 1064"/>
                <a:gd name="T25" fmla="*/ 91 h 1077"/>
                <a:gd name="T26" fmla="*/ 572 w 1064"/>
                <a:gd name="T27" fmla="*/ 134 h 1077"/>
                <a:gd name="T28" fmla="*/ 562 w 1064"/>
                <a:gd name="T29" fmla="*/ 26 h 1077"/>
                <a:gd name="T30" fmla="*/ 497 w 1064"/>
                <a:gd name="T31" fmla="*/ 75 h 1077"/>
                <a:gd name="T32" fmla="*/ 432 w 1064"/>
                <a:gd name="T33" fmla="*/ 144 h 1077"/>
                <a:gd name="T34" fmla="*/ 385 w 1064"/>
                <a:gd name="T35" fmla="*/ 46 h 1077"/>
                <a:gd name="T36" fmla="*/ 341 w 1064"/>
                <a:gd name="T37" fmla="*/ 115 h 1077"/>
                <a:gd name="T38" fmla="*/ 303 w 1064"/>
                <a:gd name="T39" fmla="*/ 203 h 1077"/>
                <a:gd name="T40" fmla="*/ 226 w 1064"/>
                <a:gd name="T41" fmla="*/ 126 h 1077"/>
                <a:gd name="T42" fmla="*/ 208 w 1064"/>
                <a:gd name="T43" fmla="*/ 206 h 1077"/>
                <a:gd name="T44" fmla="*/ 203 w 1064"/>
                <a:gd name="T45" fmla="*/ 301 h 1077"/>
                <a:gd name="T46" fmla="*/ 104 w 1064"/>
                <a:gd name="T47" fmla="*/ 256 h 1077"/>
                <a:gd name="T48" fmla="*/ 114 w 1064"/>
                <a:gd name="T49" fmla="*/ 337 h 1077"/>
                <a:gd name="T50" fmla="*/ 142 w 1064"/>
                <a:gd name="T51" fmla="*/ 428 h 1077"/>
                <a:gd name="T52" fmla="*/ 33 w 1064"/>
                <a:gd name="T53" fmla="*/ 420 h 1077"/>
                <a:gd name="T54" fmla="*/ 70 w 1064"/>
                <a:gd name="T55" fmla="*/ 492 h 1077"/>
                <a:gd name="T56" fmla="*/ 126 w 1064"/>
                <a:gd name="T57" fmla="*/ 538 h 1077"/>
                <a:gd name="T58" fmla="*/ 70 w 1064"/>
                <a:gd name="T59" fmla="*/ 585 h 1077"/>
                <a:gd name="T60" fmla="*/ 33 w 1064"/>
                <a:gd name="T61" fmla="*/ 657 h 1077"/>
                <a:gd name="T62" fmla="*/ 142 w 1064"/>
                <a:gd name="T63" fmla="*/ 648 h 1077"/>
                <a:gd name="T64" fmla="*/ 114 w 1064"/>
                <a:gd name="T65" fmla="*/ 740 h 1077"/>
                <a:gd name="T66" fmla="*/ 104 w 1064"/>
                <a:gd name="T67" fmla="*/ 821 h 1077"/>
                <a:gd name="T68" fmla="*/ 203 w 1064"/>
                <a:gd name="T69" fmla="*/ 775 h 1077"/>
                <a:gd name="T70" fmla="*/ 208 w 1064"/>
                <a:gd name="T71" fmla="*/ 871 h 1077"/>
                <a:gd name="T72" fmla="*/ 226 w 1064"/>
                <a:gd name="T73" fmla="*/ 950 h 1077"/>
                <a:gd name="T74" fmla="*/ 303 w 1064"/>
                <a:gd name="T75" fmla="*/ 874 h 1077"/>
                <a:gd name="T76" fmla="*/ 341 w 1064"/>
                <a:gd name="T77" fmla="*/ 962 h 1077"/>
                <a:gd name="T78" fmla="*/ 385 w 1064"/>
                <a:gd name="T79" fmla="*/ 1030 h 1077"/>
                <a:gd name="T80" fmla="*/ 432 w 1064"/>
                <a:gd name="T81" fmla="*/ 932 h 1077"/>
                <a:gd name="T82" fmla="*/ 497 w 1064"/>
                <a:gd name="T83" fmla="*/ 1002 h 1077"/>
                <a:gd name="T84" fmla="*/ 562 w 1064"/>
                <a:gd name="T85" fmla="*/ 1051 h 1077"/>
                <a:gd name="T86" fmla="*/ 572 w 1064"/>
                <a:gd name="T87" fmla="*/ 943 h 1077"/>
                <a:gd name="T88" fmla="*/ 658 w 1064"/>
                <a:gd name="T89" fmla="*/ 986 h 1077"/>
                <a:gd name="T90" fmla="*/ 735 w 1064"/>
                <a:gd name="T91" fmla="*/ 1010 h 1077"/>
                <a:gd name="T92" fmla="*/ 708 w 1064"/>
                <a:gd name="T93" fmla="*/ 905 h 1077"/>
                <a:gd name="T94" fmla="*/ 803 w 1064"/>
                <a:gd name="T95" fmla="*/ 916 h 1077"/>
                <a:gd name="T96" fmla="*/ 884 w 1064"/>
                <a:gd name="T97" fmla="*/ 911 h 1077"/>
                <a:gd name="T98" fmla="*/ 822 w 1064"/>
                <a:gd name="T99" fmla="*/ 822 h 1077"/>
                <a:gd name="T100" fmla="*/ 915 w 1064"/>
                <a:gd name="T101" fmla="*/ 800 h 1077"/>
                <a:gd name="T102" fmla="*/ 990 w 1064"/>
                <a:gd name="T103" fmla="*/ 768 h 1077"/>
                <a:gd name="T104" fmla="*/ 902 w 1064"/>
                <a:gd name="T105" fmla="*/ 705 h 1077"/>
                <a:gd name="T106" fmla="*/ 982 w 1064"/>
                <a:gd name="T107" fmla="*/ 653 h 1077"/>
                <a:gd name="T108" fmla="*/ 1041 w 1064"/>
                <a:gd name="T109" fmla="*/ 598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latin typeface="+mj-lt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E1CF32-CE5F-070F-E03E-B0AAB88C8F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4880686" y="1250995"/>
              <a:ext cx="738725" cy="727579"/>
            </a:xfrm>
            <a:custGeom>
              <a:avLst/>
              <a:gdLst>
                <a:gd name="T0" fmla="*/ 951 w 1064"/>
                <a:gd name="T1" fmla="*/ 573 h 1077"/>
                <a:gd name="T2" fmla="*/ 936 w 1064"/>
                <a:gd name="T3" fmla="*/ 508 h 1077"/>
                <a:gd name="T4" fmla="*/ 1041 w 1064"/>
                <a:gd name="T5" fmla="*/ 479 h 1077"/>
                <a:gd name="T6" fmla="*/ 982 w 1064"/>
                <a:gd name="T7" fmla="*/ 424 h 1077"/>
                <a:gd name="T8" fmla="*/ 902 w 1064"/>
                <a:gd name="T9" fmla="*/ 371 h 1077"/>
                <a:gd name="T10" fmla="*/ 990 w 1064"/>
                <a:gd name="T11" fmla="*/ 308 h 1077"/>
                <a:gd name="T12" fmla="*/ 915 w 1064"/>
                <a:gd name="T13" fmla="*/ 276 h 1077"/>
                <a:gd name="T14" fmla="*/ 822 w 1064"/>
                <a:gd name="T15" fmla="*/ 255 h 1077"/>
                <a:gd name="T16" fmla="*/ 884 w 1064"/>
                <a:gd name="T17" fmla="*/ 165 h 1077"/>
                <a:gd name="T18" fmla="*/ 803 w 1064"/>
                <a:gd name="T19" fmla="*/ 161 h 1077"/>
                <a:gd name="T20" fmla="*/ 708 w 1064"/>
                <a:gd name="T21" fmla="*/ 172 h 1077"/>
                <a:gd name="T22" fmla="*/ 735 w 1064"/>
                <a:gd name="T23" fmla="*/ 67 h 1077"/>
                <a:gd name="T24" fmla="*/ 658 w 1064"/>
                <a:gd name="T25" fmla="*/ 91 h 1077"/>
                <a:gd name="T26" fmla="*/ 572 w 1064"/>
                <a:gd name="T27" fmla="*/ 134 h 1077"/>
                <a:gd name="T28" fmla="*/ 562 w 1064"/>
                <a:gd name="T29" fmla="*/ 26 h 1077"/>
                <a:gd name="T30" fmla="*/ 497 w 1064"/>
                <a:gd name="T31" fmla="*/ 75 h 1077"/>
                <a:gd name="T32" fmla="*/ 432 w 1064"/>
                <a:gd name="T33" fmla="*/ 144 h 1077"/>
                <a:gd name="T34" fmla="*/ 385 w 1064"/>
                <a:gd name="T35" fmla="*/ 46 h 1077"/>
                <a:gd name="T36" fmla="*/ 341 w 1064"/>
                <a:gd name="T37" fmla="*/ 115 h 1077"/>
                <a:gd name="T38" fmla="*/ 303 w 1064"/>
                <a:gd name="T39" fmla="*/ 203 h 1077"/>
                <a:gd name="T40" fmla="*/ 226 w 1064"/>
                <a:gd name="T41" fmla="*/ 126 h 1077"/>
                <a:gd name="T42" fmla="*/ 208 w 1064"/>
                <a:gd name="T43" fmla="*/ 206 h 1077"/>
                <a:gd name="T44" fmla="*/ 203 w 1064"/>
                <a:gd name="T45" fmla="*/ 301 h 1077"/>
                <a:gd name="T46" fmla="*/ 104 w 1064"/>
                <a:gd name="T47" fmla="*/ 256 h 1077"/>
                <a:gd name="T48" fmla="*/ 114 w 1064"/>
                <a:gd name="T49" fmla="*/ 337 h 1077"/>
                <a:gd name="T50" fmla="*/ 142 w 1064"/>
                <a:gd name="T51" fmla="*/ 428 h 1077"/>
                <a:gd name="T52" fmla="*/ 33 w 1064"/>
                <a:gd name="T53" fmla="*/ 420 h 1077"/>
                <a:gd name="T54" fmla="*/ 70 w 1064"/>
                <a:gd name="T55" fmla="*/ 492 h 1077"/>
                <a:gd name="T56" fmla="*/ 126 w 1064"/>
                <a:gd name="T57" fmla="*/ 538 h 1077"/>
                <a:gd name="T58" fmla="*/ 70 w 1064"/>
                <a:gd name="T59" fmla="*/ 585 h 1077"/>
                <a:gd name="T60" fmla="*/ 33 w 1064"/>
                <a:gd name="T61" fmla="*/ 657 h 1077"/>
                <a:gd name="T62" fmla="*/ 142 w 1064"/>
                <a:gd name="T63" fmla="*/ 648 h 1077"/>
                <a:gd name="T64" fmla="*/ 114 w 1064"/>
                <a:gd name="T65" fmla="*/ 740 h 1077"/>
                <a:gd name="T66" fmla="*/ 104 w 1064"/>
                <a:gd name="T67" fmla="*/ 821 h 1077"/>
                <a:gd name="T68" fmla="*/ 203 w 1064"/>
                <a:gd name="T69" fmla="*/ 775 h 1077"/>
                <a:gd name="T70" fmla="*/ 208 w 1064"/>
                <a:gd name="T71" fmla="*/ 871 h 1077"/>
                <a:gd name="T72" fmla="*/ 226 w 1064"/>
                <a:gd name="T73" fmla="*/ 950 h 1077"/>
                <a:gd name="T74" fmla="*/ 303 w 1064"/>
                <a:gd name="T75" fmla="*/ 874 h 1077"/>
                <a:gd name="T76" fmla="*/ 341 w 1064"/>
                <a:gd name="T77" fmla="*/ 962 h 1077"/>
                <a:gd name="T78" fmla="*/ 385 w 1064"/>
                <a:gd name="T79" fmla="*/ 1030 h 1077"/>
                <a:gd name="T80" fmla="*/ 432 w 1064"/>
                <a:gd name="T81" fmla="*/ 932 h 1077"/>
                <a:gd name="T82" fmla="*/ 497 w 1064"/>
                <a:gd name="T83" fmla="*/ 1002 h 1077"/>
                <a:gd name="T84" fmla="*/ 562 w 1064"/>
                <a:gd name="T85" fmla="*/ 1051 h 1077"/>
                <a:gd name="T86" fmla="*/ 572 w 1064"/>
                <a:gd name="T87" fmla="*/ 943 h 1077"/>
                <a:gd name="T88" fmla="*/ 658 w 1064"/>
                <a:gd name="T89" fmla="*/ 986 h 1077"/>
                <a:gd name="T90" fmla="*/ 735 w 1064"/>
                <a:gd name="T91" fmla="*/ 1010 h 1077"/>
                <a:gd name="T92" fmla="*/ 708 w 1064"/>
                <a:gd name="T93" fmla="*/ 905 h 1077"/>
                <a:gd name="T94" fmla="*/ 803 w 1064"/>
                <a:gd name="T95" fmla="*/ 916 h 1077"/>
                <a:gd name="T96" fmla="*/ 884 w 1064"/>
                <a:gd name="T97" fmla="*/ 911 h 1077"/>
                <a:gd name="T98" fmla="*/ 822 w 1064"/>
                <a:gd name="T99" fmla="*/ 822 h 1077"/>
                <a:gd name="T100" fmla="*/ 915 w 1064"/>
                <a:gd name="T101" fmla="*/ 800 h 1077"/>
                <a:gd name="T102" fmla="*/ 990 w 1064"/>
                <a:gd name="T103" fmla="*/ 768 h 1077"/>
                <a:gd name="T104" fmla="*/ 902 w 1064"/>
                <a:gd name="T105" fmla="*/ 705 h 1077"/>
                <a:gd name="T106" fmla="*/ 982 w 1064"/>
                <a:gd name="T107" fmla="*/ 653 h 1077"/>
                <a:gd name="T108" fmla="*/ 1041 w 1064"/>
                <a:gd name="T109" fmla="*/ 598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latin typeface="+mj-lt"/>
              </a:endParaRPr>
            </a:p>
          </p:txBody>
        </p:sp>
        <p:sp>
          <p:nvSpPr>
            <p:cNvPr id="20" name="Freeform 602">
              <a:extLst>
                <a:ext uri="{FF2B5EF4-FFF2-40B4-BE49-F238E27FC236}">
                  <a16:creationId xmlns:a16="http://schemas.microsoft.com/office/drawing/2014/main" id="{A1C3AAC8-0E0E-5906-77EB-F6897450A70E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/>
          </p:nvSpPr>
          <p:spPr bwMode="auto">
            <a:xfrm>
              <a:off x="6595238" y="1194645"/>
              <a:ext cx="317075" cy="3089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  <a:gd name="T20" fmla="*/ 362 w 512"/>
                <a:gd name="T21" fmla="*/ 405 h 512"/>
                <a:gd name="T22" fmla="*/ 356 w 512"/>
                <a:gd name="T23" fmla="*/ 403 h 512"/>
                <a:gd name="T24" fmla="*/ 256 w 512"/>
                <a:gd name="T25" fmla="*/ 323 h 512"/>
                <a:gd name="T26" fmla="*/ 156 w 512"/>
                <a:gd name="T27" fmla="*/ 403 h 512"/>
                <a:gd name="T28" fmla="*/ 144 w 512"/>
                <a:gd name="T29" fmla="*/ 404 h 512"/>
                <a:gd name="T30" fmla="*/ 138 w 512"/>
                <a:gd name="T31" fmla="*/ 394 h 512"/>
                <a:gd name="T32" fmla="*/ 138 w 512"/>
                <a:gd name="T33" fmla="*/ 117 h 512"/>
                <a:gd name="T34" fmla="*/ 149 w 512"/>
                <a:gd name="T35" fmla="*/ 106 h 512"/>
                <a:gd name="T36" fmla="*/ 362 w 512"/>
                <a:gd name="T37" fmla="*/ 106 h 512"/>
                <a:gd name="T38" fmla="*/ 373 w 512"/>
                <a:gd name="T39" fmla="*/ 117 h 512"/>
                <a:gd name="T40" fmla="*/ 373 w 512"/>
                <a:gd name="T41" fmla="*/ 394 h 512"/>
                <a:gd name="T42" fmla="*/ 367 w 512"/>
                <a:gd name="T43" fmla="*/ 404 h 512"/>
                <a:gd name="T44" fmla="*/ 362 w 512"/>
                <a:gd name="T45" fmla="*/ 405 h 512"/>
                <a:gd name="T46" fmla="*/ 256 w 512"/>
                <a:gd name="T47" fmla="*/ 298 h 512"/>
                <a:gd name="T48" fmla="*/ 262 w 512"/>
                <a:gd name="T49" fmla="*/ 301 h 512"/>
                <a:gd name="T50" fmla="*/ 352 w 512"/>
                <a:gd name="T51" fmla="*/ 372 h 512"/>
                <a:gd name="T52" fmla="*/ 352 w 512"/>
                <a:gd name="T53" fmla="*/ 128 h 512"/>
                <a:gd name="T54" fmla="*/ 160 w 512"/>
                <a:gd name="T55" fmla="*/ 128 h 512"/>
                <a:gd name="T56" fmla="*/ 160 w 512"/>
                <a:gd name="T57" fmla="*/ 372 h 512"/>
                <a:gd name="T58" fmla="*/ 249 w 512"/>
                <a:gd name="T59" fmla="*/ 301 h 512"/>
                <a:gd name="T60" fmla="*/ 256 w 512"/>
                <a:gd name="T61" fmla="*/ 29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362" y="405"/>
                  </a:moveTo>
                  <a:cubicBezTo>
                    <a:pt x="360" y="405"/>
                    <a:pt x="358" y="404"/>
                    <a:pt x="356" y="403"/>
                  </a:cubicBezTo>
                  <a:cubicBezTo>
                    <a:pt x="256" y="323"/>
                    <a:pt x="256" y="323"/>
                    <a:pt x="256" y="323"/>
                  </a:cubicBezTo>
                  <a:cubicBezTo>
                    <a:pt x="156" y="403"/>
                    <a:pt x="156" y="403"/>
                    <a:pt x="156" y="403"/>
                  </a:cubicBezTo>
                  <a:cubicBezTo>
                    <a:pt x="152" y="405"/>
                    <a:pt x="148" y="406"/>
                    <a:pt x="144" y="404"/>
                  </a:cubicBezTo>
                  <a:cubicBezTo>
                    <a:pt x="141" y="402"/>
                    <a:pt x="138" y="398"/>
                    <a:pt x="138" y="394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8" y="111"/>
                    <a:pt x="143" y="106"/>
                    <a:pt x="149" y="106"/>
                  </a:cubicBezTo>
                  <a:cubicBezTo>
                    <a:pt x="362" y="106"/>
                    <a:pt x="362" y="106"/>
                    <a:pt x="362" y="106"/>
                  </a:cubicBezTo>
                  <a:cubicBezTo>
                    <a:pt x="368" y="106"/>
                    <a:pt x="373" y="111"/>
                    <a:pt x="373" y="117"/>
                  </a:cubicBezTo>
                  <a:cubicBezTo>
                    <a:pt x="373" y="394"/>
                    <a:pt x="373" y="394"/>
                    <a:pt x="373" y="394"/>
                  </a:cubicBezTo>
                  <a:cubicBezTo>
                    <a:pt x="373" y="398"/>
                    <a:pt x="371" y="402"/>
                    <a:pt x="367" y="404"/>
                  </a:cubicBezTo>
                  <a:cubicBezTo>
                    <a:pt x="365" y="405"/>
                    <a:pt x="364" y="405"/>
                    <a:pt x="362" y="405"/>
                  </a:cubicBezTo>
                  <a:close/>
                  <a:moveTo>
                    <a:pt x="256" y="298"/>
                  </a:moveTo>
                  <a:cubicBezTo>
                    <a:pt x="258" y="298"/>
                    <a:pt x="260" y="299"/>
                    <a:pt x="262" y="301"/>
                  </a:cubicBezTo>
                  <a:cubicBezTo>
                    <a:pt x="352" y="372"/>
                    <a:pt x="352" y="372"/>
                    <a:pt x="352" y="372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60" y="372"/>
                    <a:pt x="160" y="372"/>
                    <a:pt x="160" y="372"/>
                  </a:cubicBezTo>
                  <a:cubicBezTo>
                    <a:pt x="249" y="301"/>
                    <a:pt x="249" y="301"/>
                    <a:pt x="249" y="301"/>
                  </a:cubicBezTo>
                  <a:cubicBezTo>
                    <a:pt x="251" y="299"/>
                    <a:pt x="253" y="298"/>
                    <a:pt x="256" y="2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08716" tIns="54357" rIns="108716" bIns="54357" numCol="1" anchor="t" anchorCtr="0" compatLnSpc="1">
              <a:prstTxWarp prst="textNoShape">
                <a:avLst/>
              </a:prstTxWarp>
            </a:bodyPr>
            <a:lstStyle/>
            <a:p>
              <a:endParaRPr lang="en-GB" sz="2141"/>
            </a:p>
          </p:txBody>
        </p:sp>
        <p:grpSp>
          <p:nvGrpSpPr>
            <p:cNvPr id="34" name="Group 8">
              <a:extLst>
                <a:ext uri="{FF2B5EF4-FFF2-40B4-BE49-F238E27FC236}">
                  <a16:creationId xmlns:a16="http://schemas.microsoft.com/office/drawing/2014/main" id="{8A291678-1117-6D2B-CFDC-C115A7277CD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009010" y="4904792"/>
              <a:ext cx="789813" cy="986580"/>
              <a:chOff x="3125788" y="580243"/>
              <a:chExt cx="2949575" cy="3781427"/>
            </a:xfrm>
            <a:solidFill>
              <a:schemeClr val="accent1"/>
            </a:solidFill>
          </p:grpSpPr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3B593A45-9ACA-005B-5CA7-11B04431866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125788" y="2401107"/>
                <a:ext cx="2949575" cy="1960563"/>
              </a:xfrm>
              <a:custGeom>
                <a:avLst/>
                <a:gdLst>
                  <a:gd name="T0" fmla="*/ 567 w 783"/>
                  <a:gd name="T1" fmla="*/ 47 h 521"/>
                  <a:gd name="T2" fmla="*/ 500 w 783"/>
                  <a:gd name="T3" fmla="*/ 0 h 521"/>
                  <a:gd name="T4" fmla="*/ 267 w 783"/>
                  <a:gd name="T5" fmla="*/ 1 h 521"/>
                  <a:gd name="T6" fmla="*/ 122 w 783"/>
                  <a:gd name="T7" fmla="*/ 77 h 521"/>
                  <a:gd name="T8" fmla="*/ 65 w 783"/>
                  <a:gd name="T9" fmla="*/ 115 h 521"/>
                  <a:gd name="T10" fmla="*/ 0 w 783"/>
                  <a:gd name="T11" fmla="*/ 396 h 521"/>
                  <a:gd name="T12" fmla="*/ 20 w 783"/>
                  <a:gd name="T13" fmla="*/ 445 h 521"/>
                  <a:gd name="T14" fmla="*/ 367 w 783"/>
                  <a:gd name="T15" fmla="*/ 516 h 521"/>
                  <a:gd name="T16" fmla="*/ 743 w 783"/>
                  <a:gd name="T17" fmla="*/ 454 h 521"/>
                  <a:gd name="T18" fmla="*/ 767 w 783"/>
                  <a:gd name="T19" fmla="*/ 428 h 521"/>
                  <a:gd name="T20" fmla="*/ 714 w 783"/>
                  <a:gd name="T21" fmla="*/ 133 h 521"/>
                  <a:gd name="T22" fmla="*/ 567 w 783"/>
                  <a:gd name="T23" fmla="*/ 47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3" h="521">
                    <a:moveTo>
                      <a:pt x="567" y="47"/>
                    </a:moveTo>
                    <a:cubicBezTo>
                      <a:pt x="500" y="24"/>
                      <a:pt x="500" y="0"/>
                      <a:pt x="500" y="0"/>
                    </a:cubicBezTo>
                    <a:cubicBezTo>
                      <a:pt x="367" y="260"/>
                      <a:pt x="267" y="1"/>
                      <a:pt x="267" y="1"/>
                    </a:cubicBezTo>
                    <a:cubicBezTo>
                      <a:pt x="258" y="36"/>
                      <a:pt x="122" y="77"/>
                      <a:pt x="122" y="77"/>
                    </a:cubicBezTo>
                    <a:cubicBezTo>
                      <a:pt x="82" y="92"/>
                      <a:pt x="65" y="115"/>
                      <a:pt x="65" y="115"/>
                    </a:cubicBezTo>
                    <a:cubicBezTo>
                      <a:pt x="7" y="202"/>
                      <a:pt x="0" y="396"/>
                      <a:pt x="0" y="396"/>
                    </a:cubicBezTo>
                    <a:cubicBezTo>
                      <a:pt x="1" y="441"/>
                      <a:pt x="20" y="445"/>
                      <a:pt x="20" y="445"/>
                    </a:cubicBezTo>
                    <a:cubicBezTo>
                      <a:pt x="155" y="505"/>
                      <a:pt x="367" y="516"/>
                      <a:pt x="367" y="516"/>
                    </a:cubicBezTo>
                    <a:cubicBezTo>
                      <a:pt x="585" y="521"/>
                      <a:pt x="743" y="454"/>
                      <a:pt x="743" y="454"/>
                    </a:cubicBezTo>
                    <a:cubicBezTo>
                      <a:pt x="766" y="440"/>
                      <a:pt x="767" y="428"/>
                      <a:pt x="767" y="428"/>
                    </a:cubicBezTo>
                    <a:cubicBezTo>
                      <a:pt x="783" y="289"/>
                      <a:pt x="714" y="133"/>
                      <a:pt x="714" y="133"/>
                    </a:cubicBezTo>
                    <a:cubicBezTo>
                      <a:pt x="693" y="87"/>
                      <a:pt x="567" y="47"/>
                      <a:pt x="56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F089EACE-3FDA-8B93-6F2D-77370EBCE1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890963" y="580243"/>
                <a:ext cx="1419225" cy="1944688"/>
              </a:xfrm>
              <a:custGeom>
                <a:avLst/>
                <a:gdLst>
                  <a:gd name="T0" fmla="*/ 31 w 377"/>
                  <a:gd name="T1" fmla="*/ 346 h 517"/>
                  <a:gd name="T2" fmla="*/ 178 w 377"/>
                  <a:gd name="T3" fmla="*/ 517 h 517"/>
                  <a:gd name="T4" fmla="*/ 336 w 377"/>
                  <a:gd name="T5" fmla="*/ 346 h 517"/>
                  <a:gd name="T6" fmla="*/ 350 w 377"/>
                  <a:gd name="T7" fmla="*/ 319 h 517"/>
                  <a:gd name="T8" fmla="*/ 345 w 377"/>
                  <a:gd name="T9" fmla="*/ 268 h 517"/>
                  <a:gd name="T10" fmla="*/ 329 w 377"/>
                  <a:gd name="T11" fmla="*/ 106 h 517"/>
                  <a:gd name="T12" fmla="*/ 253 w 377"/>
                  <a:gd name="T13" fmla="*/ 60 h 517"/>
                  <a:gd name="T14" fmla="*/ 246 w 377"/>
                  <a:gd name="T15" fmla="*/ 55 h 517"/>
                  <a:gd name="T16" fmla="*/ 249 w 377"/>
                  <a:gd name="T17" fmla="*/ 59 h 517"/>
                  <a:gd name="T18" fmla="*/ 240 w 377"/>
                  <a:gd name="T19" fmla="*/ 56 h 517"/>
                  <a:gd name="T20" fmla="*/ 230 w 377"/>
                  <a:gd name="T21" fmla="*/ 47 h 517"/>
                  <a:gd name="T22" fmla="*/ 237 w 377"/>
                  <a:gd name="T23" fmla="*/ 56 h 517"/>
                  <a:gd name="T24" fmla="*/ 233 w 377"/>
                  <a:gd name="T25" fmla="*/ 55 h 517"/>
                  <a:gd name="T26" fmla="*/ 224 w 377"/>
                  <a:gd name="T27" fmla="*/ 43 h 517"/>
                  <a:gd name="T28" fmla="*/ 227 w 377"/>
                  <a:gd name="T29" fmla="*/ 51 h 517"/>
                  <a:gd name="T30" fmla="*/ 197 w 377"/>
                  <a:gd name="T31" fmla="*/ 8 h 517"/>
                  <a:gd name="T32" fmla="*/ 177 w 377"/>
                  <a:gd name="T33" fmla="*/ 24 h 517"/>
                  <a:gd name="T34" fmla="*/ 193 w 377"/>
                  <a:gd name="T35" fmla="*/ 0 h 517"/>
                  <a:gd name="T36" fmla="*/ 177 w 377"/>
                  <a:gd name="T37" fmla="*/ 14 h 517"/>
                  <a:gd name="T38" fmla="*/ 153 w 377"/>
                  <a:gd name="T39" fmla="*/ 43 h 517"/>
                  <a:gd name="T40" fmla="*/ 149 w 377"/>
                  <a:gd name="T41" fmla="*/ 41 h 517"/>
                  <a:gd name="T42" fmla="*/ 158 w 377"/>
                  <a:gd name="T43" fmla="*/ 26 h 517"/>
                  <a:gd name="T44" fmla="*/ 147 w 377"/>
                  <a:gd name="T45" fmla="*/ 40 h 517"/>
                  <a:gd name="T46" fmla="*/ 138 w 377"/>
                  <a:gd name="T47" fmla="*/ 35 h 517"/>
                  <a:gd name="T48" fmla="*/ 149 w 377"/>
                  <a:gd name="T49" fmla="*/ 21 h 517"/>
                  <a:gd name="T50" fmla="*/ 139 w 377"/>
                  <a:gd name="T51" fmla="*/ 30 h 517"/>
                  <a:gd name="T52" fmla="*/ 123 w 377"/>
                  <a:gd name="T53" fmla="*/ 37 h 517"/>
                  <a:gd name="T54" fmla="*/ 21 w 377"/>
                  <a:gd name="T55" fmla="*/ 143 h 517"/>
                  <a:gd name="T56" fmla="*/ 25 w 377"/>
                  <a:gd name="T57" fmla="*/ 269 h 517"/>
                  <a:gd name="T58" fmla="*/ 17 w 377"/>
                  <a:gd name="T59" fmla="*/ 319 h 517"/>
                  <a:gd name="T60" fmla="*/ 31 w 377"/>
                  <a:gd name="T61" fmla="*/ 346 h 517"/>
                  <a:gd name="T62" fmla="*/ 175 w 377"/>
                  <a:gd name="T63" fmla="*/ 17 h 517"/>
                  <a:gd name="T64" fmla="*/ 166 w 377"/>
                  <a:gd name="T65" fmla="*/ 37 h 517"/>
                  <a:gd name="T66" fmla="*/ 163 w 377"/>
                  <a:gd name="T67" fmla="*/ 36 h 517"/>
                  <a:gd name="T68" fmla="*/ 175 w 377"/>
                  <a:gd name="T69" fmla="*/ 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517">
                    <a:moveTo>
                      <a:pt x="31" y="346"/>
                    </a:moveTo>
                    <a:cubicBezTo>
                      <a:pt x="41" y="430"/>
                      <a:pt x="113" y="517"/>
                      <a:pt x="178" y="517"/>
                    </a:cubicBezTo>
                    <a:cubicBezTo>
                      <a:pt x="254" y="517"/>
                      <a:pt x="325" y="425"/>
                      <a:pt x="336" y="346"/>
                    </a:cubicBezTo>
                    <a:cubicBezTo>
                      <a:pt x="340" y="343"/>
                      <a:pt x="347" y="336"/>
                      <a:pt x="350" y="319"/>
                    </a:cubicBezTo>
                    <a:cubicBezTo>
                      <a:pt x="350" y="319"/>
                      <a:pt x="366" y="262"/>
                      <a:pt x="345" y="268"/>
                    </a:cubicBezTo>
                    <a:cubicBezTo>
                      <a:pt x="352" y="246"/>
                      <a:pt x="377" y="160"/>
                      <a:pt x="329" y="106"/>
                    </a:cubicBezTo>
                    <a:cubicBezTo>
                      <a:pt x="329" y="106"/>
                      <a:pt x="307" y="76"/>
                      <a:pt x="253" y="60"/>
                    </a:cubicBezTo>
                    <a:cubicBezTo>
                      <a:pt x="251" y="58"/>
                      <a:pt x="249" y="56"/>
                      <a:pt x="246" y="55"/>
                    </a:cubicBezTo>
                    <a:cubicBezTo>
                      <a:pt x="246" y="55"/>
                      <a:pt x="248" y="56"/>
                      <a:pt x="249" y="59"/>
                    </a:cubicBezTo>
                    <a:cubicBezTo>
                      <a:pt x="246" y="58"/>
                      <a:pt x="243" y="57"/>
                      <a:pt x="240" y="56"/>
                    </a:cubicBezTo>
                    <a:cubicBezTo>
                      <a:pt x="237" y="53"/>
                      <a:pt x="234" y="50"/>
                      <a:pt x="230" y="47"/>
                    </a:cubicBezTo>
                    <a:cubicBezTo>
                      <a:pt x="230" y="47"/>
                      <a:pt x="233" y="50"/>
                      <a:pt x="237" y="56"/>
                    </a:cubicBezTo>
                    <a:cubicBezTo>
                      <a:pt x="236" y="55"/>
                      <a:pt x="234" y="55"/>
                      <a:pt x="233" y="55"/>
                    </a:cubicBezTo>
                    <a:cubicBezTo>
                      <a:pt x="230" y="51"/>
                      <a:pt x="227" y="47"/>
                      <a:pt x="224" y="43"/>
                    </a:cubicBezTo>
                    <a:cubicBezTo>
                      <a:pt x="224" y="43"/>
                      <a:pt x="225" y="46"/>
                      <a:pt x="227" y="51"/>
                    </a:cubicBezTo>
                    <a:cubicBezTo>
                      <a:pt x="217" y="44"/>
                      <a:pt x="197" y="27"/>
                      <a:pt x="197" y="8"/>
                    </a:cubicBezTo>
                    <a:cubicBezTo>
                      <a:pt x="197" y="8"/>
                      <a:pt x="185" y="13"/>
                      <a:pt x="177" y="24"/>
                    </a:cubicBezTo>
                    <a:cubicBezTo>
                      <a:pt x="180" y="15"/>
                      <a:pt x="185" y="7"/>
                      <a:pt x="193" y="0"/>
                    </a:cubicBezTo>
                    <a:cubicBezTo>
                      <a:pt x="193" y="0"/>
                      <a:pt x="185" y="5"/>
                      <a:pt x="177" y="14"/>
                    </a:cubicBezTo>
                    <a:cubicBezTo>
                      <a:pt x="171" y="17"/>
                      <a:pt x="158" y="26"/>
                      <a:pt x="153" y="43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1" y="36"/>
                      <a:pt x="154" y="31"/>
                      <a:pt x="158" y="26"/>
                    </a:cubicBezTo>
                    <a:cubicBezTo>
                      <a:pt x="158" y="26"/>
                      <a:pt x="152" y="31"/>
                      <a:pt x="147" y="4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41" y="31"/>
                      <a:pt x="144" y="26"/>
                      <a:pt x="149" y="21"/>
                    </a:cubicBezTo>
                    <a:cubicBezTo>
                      <a:pt x="149" y="21"/>
                      <a:pt x="144" y="24"/>
                      <a:pt x="139" y="30"/>
                    </a:cubicBezTo>
                    <a:cubicBezTo>
                      <a:pt x="141" y="25"/>
                      <a:pt x="140" y="18"/>
                      <a:pt x="123" y="37"/>
                    </a:cubicBezTo>
                    <a:cubicBezTo>
                      <a:pt x="123" y="37"/>
                      <a:pt x="44" y="72"/>
                      <a:pt x="21" y="143"/>
                    </a:cubicBezTo>
                    <a:cubicBezTo>
                      <a:pt x="21" y="143"/>
                      <a:pt x="7" y="175"/>
                      <a:pt x="25" y="269"/>
                    </a:cubicBezTo>
                    <a:cubicBezTo>
                      <a:pt x="0" y="257"/>
                      <a:pt x="17" y="319"/>
                      <a:pt x="17" y="319"/>
                    </a:cubicBezTo>
                    <a:cubicBezTo>
                      <a:pt x="20" y="336"/>
                      <a:pt x="27" y="343"/>
                      <a:pt x="31" y="346"/>
                    </a:cubicBezTo>
                    <a:close/>
                    <a:moveTo>
                      <a:pt x="175" y="17"/>
                    </a:moveTo>
                    <a:cubicBezTo>
                      <a:pt x="171" y="22"/>
                      <a:pt x="167" y="29"/>
                      <a:pt x="166" y="37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5" y="29"/>
                      <a:pt x="169" y="23"/>
                      <a:pt x="17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</p:grpSp>
        <p:grpSp>
          <p:nvGrpSpPr>
            <p:cNvPr id="37" name="Group 8">
              <a:extLst>
                <a:ext uri="{FF2B5EF4-FFF2-40B4-BE49-F238E27FC236}">
                  <a16:creationId xmlns:a16="http://schemas.microsoft.com/office/drawing/2014/main" id="{7446DF71-1325-B0F9-BDAE-F1FD548F1E5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332855" y="4196065"/>
              <a:ext cx="789813" cy="997627"/>
              <a:chOff x="3125788" y="580243"/>
              <a:chExt cx="2949575" cy="3781427"/>
            </a:xfrm>
            <a:solidFill>
              <a:schemeClr val="accent2"/>
            </a:solidFill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731FA58E-5EBE-85A0-2721-A415C808CD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125788" y="2401108"/>
                <a:ext cx="2949575" cy="1960562"/>
              </a:xfrm>
              <a:custGeom>
                <a:avLst/>
                <a:gdLst>
                  <a:gd name="T0" fmla="*/ 567 w 783"/>
                  <a:gd name="T1" fmla="*/ 47 h 521"/>
                  <a:gd name="T2" fmla="*/ 500 w 783"/>
                  <a:gd name="T3" fmla="*/ 0 h 521"/>
                  <a:gd name="T4" fmla="*/ 267 w 783"/>
                  <a:gd name="T5" fmla="*/ 1 h 521"/>
                  <a:gd name="T6" fmla="*/ 122 w 783"/>
                  <a:gd name="T7" fmla="*/ 77 h 521"/>
                  <a:gd name="T8" fmla="*/ 65 w 783"/>
                  <a:gd name="T9" fmla="*/ 115 h 521"/>
                  <a:gd name="T10" fmla="*/ 0 w 783"/>
                  <a:gd name="T11" fmla="*/ 396 h 521"/>
                  <a:gd name="T12" fmla="*/ 20 w 783"/>
                  <a:gd name="T13" fmla="*/ 445 h 521"/>
                  <a:gd name="T14" fmla="*/ 367 w 783"/>
                  <a:gd name="T15" fmla="*/ 516 h 521"/>
                  <a:gd name="T16" fmla="*/ 743 w 783"/>
                  <a:gd name="T17" fmla="*/ 454 h 521"/>
                  <a:gd name="T18" fmla="*/ 767 w 783"/>
                  <a:gd name="T19" fmla="*/ 428 h 521"/>
                  <a:gd name="T20" fmla="*/ 714 w 783"/>
                  <a:gd name="T21" fmla="*/ 133 h 521"/>
                  <a:gd name="T22" fmla="*/ 567 w 783"/>
                  <a:gd name="T23" fmla="*/ 47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3" h="521">
                    <a:moveTo>
                      <a:pt x="567" y="47"/>
                    </a:moveTo>
                    <a:cubicBezTo>
                      <a:pt x="500" y="24"/>
                      <a:pt x="500" y="0"/>
                      <a:pt x="500" y="0"/>
                    </a:cubicBezTo>
                    <a:cubicBezTo>
                      <a:pt x="367" y="260"/>
                      <a:pt x="267" y="1"/>
                      <a:pt x="267" y="1"/>
                    </a:cubicBezTo>
                    <a:cubicBezTo>
                      <a:pt x="258" y="36"/>
                      <a:pt x="122" y="77"/>
                      <a:pt x="122" y="77"/>
                    </a:cubicBezTo>
                    <a:cubicBezTo>
                      <a:pt x="82" y="92"/>
                      <a:pt x="65" y="115"/>
                      <a:pt x="65" y="115"/>
                    </a:cubicBezTo>
                    <a:cubicBezTo>
                      <a:pt x="7" y="202"/>
                      <a:pt x="0" y="396"/>
                      <a:pt x="0" y="396"/>
                    </a:cubicBezTo>
                    <a:cubicBezTo>
                      <a:pt x="1" y="441"/>
                      <a:pt x="20" y="445"/>
                      <a:pt x="20" y="445"/>
                    </a:cubicBezTo>
                    <a:cubicBezTo>
                      <a:pt x="155" y="505"/>
                      <a:pt x="367" y="516"/>
                      <a:pt x="367" y="516"/>
                    </a:cubicBezTo>
                    <a:cubicBezTo>
                      <a:pt x="585" y="521"/>
                      <a:pt x="743" y="454"/>
                      <a:pt x="743" y="454"/>
                    </a:cubicBezTo>
                    <a:cubicBezTo>
                      <a:pt x="766" y="440"/>
                      <a:pt x="767" y="428"/>
                      <a:pt x="767" y="428"/>
                    </a:cubicBezTo>
                    <a:cubicBezTo>
                      <a:pt x="783" y="289"/>
                      <a:pt x="714" y="133"/>
                      <a:pt x="714" y="133"/>
                    </a:cubicBezTo>
                    <a:cubicBezTo>
                      <a:pt x="693" y="87"/>
                      <a:pt x="567" y="47"/>
                      <a:pt x="56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959E6460-243A-0341-90AD-1F6013172F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890963" y="580243"/>
                <a:ext cx="1419225" cy="1944688"/>
              </a:xfrm>
              <a:custGeom>
                <a:avLst/>
                <a:gdLst>
                  <a:gd name="T0" fmla="*/ 31 w 377"/>
                  <a:gd name="T1" fmla="*/ 346 h 517"/>
                  <a:gd name="T2" fmla="*/ 178 w 377"/>
                  <a:gd name="T3" fmla="*/ 517 h 517"/>
                  <a:gd name="T4" fmla="*/ 336 w 377"/>
                  <a:gd name="T5" fmla="*/ 346 h 517"/>
                  <a:gd name="T6" fmla="*/ 350 w 377"/>
                  <a:gd name="T7" fmla="*/ 319 h 517"/>
                  <a:gd name="T8" fmla="*/ 345 w 377"/>
                  <a:gd name="T9" fmla="*/ 268 h 517"/>
                  <a:gd name="T10" fmla="*/ 329 w 377"/>
                  <a:gd name="T11" fmla="*/ 106 h 517"/>
                  <a:gd name="T12" fmla="*/ 253 w 377"/>
                  <a:gd name="T13" fmla="*/ 60 h 517"/>
                  <a:gd name="T14" fmla="*/ 246 w 377"/>
                  <a:gd name="T15" fmla="*/ 55 h 517"/>
                  <a:gd name="T16" fmla="*/ 249 w 377"/>
                  <a:gd name="T17" fmla="*/ 59 h 517"/>
                  <a:gd name="T18" fmla="*/ 240 w 377"/>
                  <a:gd name="T19" fmla="*/ 56 h 517"/>
                  <a:gd name="T20" fmla="*/ 230 w 377"/>
                  <a:gd name="T21" fmla="*/ 47 h 517"/>
                  <a:gd name="T22" fmla="*/ 237 w 377"/>
                  <a:gd name="T23" fmla="*/ 56 h 517"/>
                  <a:gd name="T24" fmla="*/ 233 w 377"/>
                  <a:gd name="T25" fmla="*/ 55 h 517"/>
                  <a:gd name="T26" fmla="*/ 224 w 377"/>
                  <a:gd name="T27" fmla="*/ 43 h 517"/>
                  <a:gd name="T28" fmla="*/ 227 w 377"/>
                  <a:gd name="T29" fmla="*/ 51 h 517"/>
                  <a:gd name="T30" fmla="*/ 197 w 377"/>
                  <a:gd name="T31" fmla="*/ 8 h 517"/>
                  <a:gd name="T32" fmla="*/ 177 w 377"/>
                  <a:gd name="T33" fmla="*/ 24 h 517"/>
                  <a:gd name="T34" fmla="*/ 193 w 377"/>
                  <a:gd name="T35" fmla="*/ 0 h 517"/>
                  <a:gd name="T36" fmla="*/ 177 w 377"/>
                  <a:gd name="T37" fmla="*/ 14 h 517"/>
                  <a:gd name="T38" fmla="*/ 153 w 377"/>
                  <a:gd name="T39" fmla="*/ 43 h 517"/>
                  <a:gd name="T40" fmla="*/ 149 w 377"/>
                  <a:gd name="T41" fmla="*/ 41 h 517"/>
                  <a:gd name="T42" fmla="*/ 158 w 377"/>
                  <a:gd name="T43" fmla="*/ 26 h 517"/>
                  <a:gd name="T44" fmla="*/ 147 w 377"/>
                  <a:gd name="T45" fmla="*/ 40 h 517"/>
                  <a:gd name="T46" fmla="*/ 138 w 377"/>
                  <a:gd name="T47" fmla="*/ 35 h 517"/>
                  <a:gd name="T48" fmla="*/ 149 w 377"/>
                  <a:gd name="T49" fmla="*/ 21 h 517"/>
                  <a:gd name="T50" fmla="*/ 139 w 377"/>
                  <a:gd name="T51" fmla="*/ 30 h 517"/>
                  <a:gd name="T52" fmla="*/ 123 w 377"/>
                  <a:gd name="T53" fmla="*/ 37 h 517"/>
                  <a:gd name="T54" fmla="*/ 21 w 377"/>
                  <a:gd name="T55" fmla="*/ 143 h 517"/>
                  <a:gd name="T56" fmla="*/ 25 w 377"/>
                  <a:gd name="T57" fmla="*/ 269 h 517"/>
                  <a:gd name="T58" fmla="*/ 17 w 377"/>
                  <a:gd name="T59" fmla="*/ 319 h 517"/>
                  <a:gd name="T60" fmla="*/ 31 w 377"/>
                  <a:gd name="T61" fmla="*/ 346 h 517"/>
                  <a:gd name="T62" fmla="*/ 175 w 377"/>
                  <a:gd name="T63" fmla="*/ 17 h 517"/>
                  <a:gd name="T64" fmla="*/ 166 w 377"/>
                  <a:gd name="T65" fmla="*/ 37 h 517"/>
                  <a:gd name="T66" fmla="*/ 163 w 377"/>
                  <a:gd name="T67" fmla="*/ 36 h 517"/>
                  <a:gd name="T68" fmla="*/ 175 w 377"/>
                  <a:gd name="T69" fmla="*/ 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517">
                    <a:moveTo>
                      <a:pt x="31" y="346"/>
                    </a:moveTo>
                    <a:cubicBezTo>
                      <a:pt x="41" y="430"/>
                      <a:pt x="113" y="517"/>
                      <a:pt x="178" y="517"/>
                    </a:cubicBezTo>
                    <a:cubicBezTo>
                      <a:pt x="254" y="517"/>
                      <a:pt x="325" y="425"/>
                      <a:pt x="336" y="346"/>
                    </a:cubicBezTo>
                    <a:cubicBezTo>
                      <a:pt x="340" y="343"/>
                      <a:pt x="347" y="336"/>
                      <a:pt x="350" y="319"/>
                    </a:cubicBezTo>
                    <a:cubicBezTo>
                      <a:pt x="350" y="319"/>
                      <a:pt x="366" y="262"/>
                      <a:pt x="345" y="268"/>
                    </a:cubicBezTo>
                    <a:cubicBezTo>
                      <a:pt x="352" y="246"/>
                      <a:pt x="377" y="160"/>
                      <a:pt x="329" y="106"/>
                    </a:cubicBezTo>
                    <a:cubicBezTo>
                      <a:pt x="329" y="106"/>
                      <a:pt x="307" y="76"/>
                      <a:pt x="253" y="60"/>
                    </a:cubicBezTo>
                    <a:cubicBezTo>
                      <a:pt x="251" y="58"/>
                      <a:pt x="249" y="56"/>
                      <a:pt x="246" y="55"/>
                    </a:cubicBezTo>
                    <a:cubicBezTo>
                      <a:pt x="246" y="55"/>
                      <a:pt x="248" y="56"/>
                      <a:pt x="249" y="59"/>
                    </a:cubicBezTo>
                    <a:cubicBezTo>
                      <a:pt x="246" y="58"/>
                      <a:pt x="243" y="57"/>
                      <a:pt x="240" y="56"/>
                    </a:cubicBezTo>
                    <a:cubicBezTo>
                      <a:pt x="237" y="53"/>
                      <a:pt x="234" y="50"/>
                      <a:pt x="230" y="47"/>
                    </a:cubicBezTo>
                    <a:cubicBezTo>
                      <a:pt x="230" y="47"/>
                      <a:pt x="233" y="50"/>
                      <a:pt x="237" y="56"/>
                    </a:cubicBezTo>
                    <a:cubicBezTo>
                      <a:pt x="236" y="55"/>
                      <a:pt x="234" y="55"/>
                      <a:pt x="233" y="55"/>
                    </a:cubicBezTo>
                    <a:cubicBezTo>
                      <a:pt x="230" y="51"/>
                      <a:pt x="227" y="47"/>
                      <a:pt x="224" y="43"/>
                    </a:cubicBezTo>
                    <a:cubicBezTo>
                      <a:pt x="224" y="43"/>
                      <a:pt x="225" y="46"/>
                      <a:pt x="227" y="51"/>
                    </a:cubicBezTo>
                    <a:cubicBezTo>
                      <a:pt x="217" y="44"/>
                      <a:pt x="197" y="27"/>
                      <a:pt x="197" y="8"/>
                    </a:cubicBezTo>
                    <a:cubicBezTo>
                      <a:pt x="197" y="8"/>
                      <a:pt x="185" y="13"/>
                      <a:pt x="177" y="24"/>
                    </a:cubicBezTo>
                    <a:cubicBezTo>
                      <a:pt x="180" y="15"/>
                      <a:pt x="185" y="7"/>
                      <a:pt x="193" y="0"/>
                    </a:cubicBezTo>
                    <a:cubicBezTo>
                      <a:pt x="193" y="0"/>
                      <a:pt x="185" y="5"/>
                      <a:pt x="177" y="14"/>
                    </a:cubicBezTo>
                    <a:cubicBezTo>
                      <a:pt x="171" y="17"/>
                      <a:pt x="158" y="26"/>
                      <a:pt x="153" y="43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1" y="36"/>
                      <a:pt x="154" y="31"/>
                      <a:pt x="158" y="26"/>
                    </a:cubicBezTo>
                    <a:cubicBezTo>
                      <a:pt x="158" y="26"/>
                      <a:pt x="152" y="31"/>
                      <a:pt x="147" y="4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41" y="31"/>
                      <a:pt x="144" y="26"/>
                      <a:pt x="149" y="21"/>
                    </a:cubicBezTo>
                    <a:cubicBezTo>
                      <a:pt x="149" y="21"/>
                      <a:pt x="144" y="24"/>
                      <a:pt x="139" y="30"/>
                    </a:cubicBezTo>
                    <a:cubicBezTo>
                      <a:pt x="141" y="25"/>
                      <a:pt x="140" y="18"/>
                      <a:pt x="123" y="37"/>
                    </a:cubicBezTo>
                    <a:cubicBezTo>
                      <a:pt x="123" y="37"/>
                      <a:pt x="44" y="72"/>
                      <a:pt x="21" y="143"/>
                    </a:cubicBezTo>
                    <a:cubicBezTo>
                      <a:pt x="21" y="143"/>
                      <a:pt x="7" y="175"/>
                      <a:pt x="25" y="269"/>
                    </a:cubicBezTo>
                    <a:cubicBezTo>
                      <a:pt x="0" y="257"/>
                      <a:pt x="17" y="319"/>
                      <a:pt x="17" y="319"/>
                    </a:cubicBezTo>
                    <a:cubicBezTo>
                      <a:pt x="20" y="336"/>
                      <a:pt x="27" y="343"/>
                      <a:pt x="31" y="346"/>
                    </a:cubicBezTo>
                    <a:close/>
                    <a:moveTo>
                      <a:pt x="175" y="17"/>
                    </a:moveTo>
                    <a:cubicBezTo>
                      <a:pt x="171" y="22"/>
                      <a:pt x="167" y="29"/>
                      <a:pt x="166" y="37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5" y="29"/>
                      <a:pt x="169" y="23"/>
                      <a:pt x="17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</p:grpSp>
        <p:grpSp>
          <p:nvGrpSpPr>
            <p:cNvPr id="40" name="Group 8">
              <a:extLst>
                <a:ext uri="{FF2B5EF4-FFF2-40B4-BE49-F238E27FC236}">
                  <a16:creationId xmlns:a16="http://schemas.microsoft.com/office/drawing/2014/main" id="{E652F94F-814C-79B6-F488-04ADAA6D698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90769" y="4078946"/>
              <a:ext cx="789813" cy="986580"/>
              <a:chOff x="3125788" y="580243"/>
              <a:chExt cx="2949575" cy="3781427"/>
            </a:xfrm>
            <a:solidFill>
              <a:schemeClr val="accent2"/>
            </a:solidFill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A5EEB988-28B9-0D55-B91E-D7CFDCE8551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125788" y="2401108"/>
                <a:ext cx="2949575" cy="1960562"/>
              </a:xfrm>
              <a:custGeom>
                <a:avLst/>
                <a:gdLst>
                  <a:gd name="T0" fmla="*/ 567 w 783"/>
                  <a:gd name="T1" fmla="*/ 47 h 521"/>
                  <a:gd name="T2" fmla="*/ 500 w 783"/>
                  <a:gd name="T3" fmla="*/ 0 h 521"/>
                  <a:gd name="T4" fmla="*/ 267 w 783"/>
                  <a:gd name="T5" fmla="*/ 1 h 521"/>
                  <a:gd name="T6" fmla="*/ 122 w 783"/>
                  <a:gd name="T7" fmla="*/ 77 h 521"/>
                  <a:gd name="T8" fmla="*/ 65 w 783"/>
                  <a:gd name="T9" fmla="*/ 115 h 521"/>
                  <a:gd name="T10" fmla="*/ 0 w 783"/>
                  <a:gd name="T11" fmla="*/ 396 h 521"/>
                  <a:gd name="T12" fmla="*/ 20 w 783"/>
                  <a:gd name="T13" fmla="*/ 445 h 521"/>
                  <a:gd name="T14" fmla="*/ 367 w 783"/>
                  <a:gd name="T15" fmla="*/ 516 h 521"/>
                  <a:gd name="T16" fmla="*/ 743 w 783"/>
                  <a:gd name="T17" fmla="*/ 454 h 521"/>
                  <a:gd name="T18" fmla="*/ 767 w 783"/>
                  <a:gd name="T19" fmla="*/ 428 h 521"/>
                  <a:gd name="T20" fmla="*/ 714 w 783"/>
                  <a:gd name="T21" fmla="*/ 133 h 521"/>
                  <a:gd name="T22" fmla="*/ 567 w 783"/>
                  <a:gd name="T23" fmla="*/ 47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3" h="521">
                    <a:moveTo>
                      <a:pt x="567" y="47"/>
                    </a:moveTo>
                    <a:cubicBezTo>
                      <a:pt x="500" y="24"/>
                      <a:pt x="500" y="0"/>
                      <a:pt x="500" y="0"/>
                    </a:cubicBezTo>
                    <a:cubicBezTo>
                      <a:pt x="367" y="260"/>
                      <a:pt x="267" y="1"/>
                      <a:pt x="267" y="1"/>
                    </a:cubicBezTo>
                    <a:cubicBezTo>
                      <a:pt x="258" y="36"/>
                      <a:pt x="122" y="77"/>
                      <a:pt x="122" y="77"/>
                    </a:cubicBezTo>
                    <a:cubicBezTo>
                      <a:pt x="82" y="92"/>
                      <a:pt x="65" y="115"/>
                      <a:pt x="65" y="115"/>
                    </a:cubicBezTo>
                    <a:cubicBezTo>
                      <a:pt x="7" y="202"/>
                      <a:pt x="0" y="396"/>
                      <a:pt x="0" y="396"/>
                    </a:cubicBezTo>
                    <a:cubicBezTo>
                      <a:pt x="1" y="441"/>
                      <a:pt x="20" y="445"/>
                      <a:pt x="20" y="445"/>
                    </a:cubicBezTo>
                    <a:cubicBezTo>
                      <a:pt x="155" y="505"/>
                      <a:pt x="367" y="516"/>
                      <a:pt x="367" y="516"/>
                    </a:cubicBezTo>
                    <a:cubicBezTo>
                      <a:pt x="585" y="521"/>
                      <a:pt x="743" y="454"/>
                      <a:pt x="743" y="454"/>
                    </a:cubicBezTo>
                    <a:cubicBezTo>
                      <a:pt x="766" y="440"/>
                      <a:pt x="767" y="428"/>
                      <a:pt x="767" y="428"/>
                    </a:cubicBezTo>
                    <a:cubicBezTo>
                      <a:pt x="783" y="289"/>
                      <a:pt x="714" y="133"/>
                      <a:pt x="714" y="133"/>
                    </a:cubicBezTo>
                    <a:cubicBezTo>
                      <a:pt x="693" y="87"/>
                      <a:pt x="567" y="47"/>
                      <a:pt x="56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24F52A44-03EC-2857-90D3-60DB4E8F69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890963" y="580243"/>
                <a:ext cx="1419225" cy="1944688"/>
              </a:xfrm>
              <a:custGeom>
                <a:avLst/>
                <a:gdLst>
                  <a:gd name="T0" fmla="*/ 31 w 377"/>
                  <a:gd name="T1" fmla="*/ 346 h 517"/>
                  <a:gd name="T2" fmla="*/ 178 w 377"/>
                  <a:gd name="T3" fmla="*/ 517 h 517"/>
                  <a:gd name="T4" fmla="*/ 336 w 377"/>
                  <a:gd name="T5" fmla="*/ 346 h 517"/>
                  <a:gd name="T6" fmla="*/ 350 w 377"/>
                  <a:gd name="T7" fmla="*/ 319 h 517"/>
                  <a:gd name="T8" fmla="*/ 345 w 377"/>
                  <a:gd name="T9" fmla="*/ 268 h 517"/>
                  <a:gd name="T10" fmla="*/ 329 w 377"/>
                  <a:gd name="T11" fmla="*/ 106 h 517"/>
                  <a:gd name="T12" fmla="*/ 253 w 377"/>
                  <a:gd name="T13" fmla="*/ 60 h 517"/>
                  <a:gd name="T14" fmla="*/ 246 w 377"/>
                  <a:gd name="T15" fmla="*/ 55 h 517"/>
                  <a:gd name="T16" fmla="*/ 249 w 377"/>
                  <a:gd name="T17" fmla="*/ 59 h 517"/>
                  <a:gd name="T18" fmla="*/ 240 w 377"/>
                  <a:gd name="T19" fmla="*/ 56 h 517"/>
                  <a:gd name="T20" fmla="*/ 230 w 377"/>
                  <a:gd name="T21" fmla="*/ 47 h 517"/>
                  <a:gd name="T22" fmla="*/ 237 w 377"/>
                  <a:gd name="T23" fmla="*/ 56 h 517"/>
                  <a:gd name="T24" fmla="*/ 233 w 377"/>
                  <a:gd name="T25" fmla="*/ 55 h 517"/>
                  <a:gd name="T26" fmla="*/ 224 w 377"/>
                  <a:gd name="T27" fmla="*/ 43 h 517"/>
                  <a:gd name="T28" fmla="*/ 227 w 377"/>
                  <a:gd name="T29" fmla="*/ 51 h 517"/>
                  <a:gd name="T30" fmla="*/ 197 w 377"/>
                  <a:gd name="T31" fmla="*/ 8 h 517"/>
                  <a:gd name="T32" fmla="*/ 177 w 377"/>
                  <a:gd name="T33" fmla="*/ 24 h 517"/>
                  <a:gd name="T34" fmla="*/ 193 w 377"/>
                  <a:gd name="T35" fmla="*/ 0 h 517"/>
                  <a:gd name="T36" fmla="*/ 177 w 377"/>
                  <a:gd name="T37" fmla="*/ 14 h 517"/>
                  <a:gd name="T38" fmla="*/ 153 w 377"/>
                  <a:gd name="T39" fmla="*/ 43 h 517"/>
                  <a:gd name="T40" fmla="*/ 149 w 377"/>
                  <a:gd name="T41" fmla="*/ 41 h 517"/>
                  <a:gd name="T42" fmla="*/ 158 w 377"/>
                  <a:gd name="T43" fmla="*/ 26 h 517"/>
                  <a:gd name="T44" fmla="*/ 147 w 377"/>
                  <a:gd name="T45" fmla="*/ 40 h 517"/>
                  <a:gd name="T46" fmla="*/ 138 w 377"/>
                  <a:gd name="T47" fmla="*/ 35 h 517"/>
                  <a:gd name="T48" fmla="*/ 149 w 377"/>
                  <a:gd name="T49" fmla="*/ 21 h 517"/>
                  <a:gd name="T50" fmla="*/ 139 w 377"/>
                  <a:gd name="T51" fmla="*/ 30 h 517"/>
                  <a:gd name="T52" fmla="*/ 123 w 377"/>
                  <a:gd name="T53" fmla="*/ 37 h 517"/>
                  <a:gd name="T54" fmla="*/ 21 w 377"/>
                  <a:gd name="T55" fmla="*/ 143 h 517"/>
                  <a:gd name="T56" fmla="*/ 25 w 377"/>
                  <a:gd name="T57" fmla="*/ 269 h 517"/>
                  <a:gd name="T58" fmla="*/ 17 w 377"/>
                  <a:gd name="T59" fmla="*/ 319 h 517"/>
                  <a:gd name="T60" fmla="*/ 31 w 377"/>
                  <a:gd name="T61" fmla="*/ 346 h 517"/>
                  <a:gd name="T62" fmla="*/ 175 w 377"/>
                  <a:gd name="T63" fmla="*/ 17 h 517"/>
                  <a:gd name="T64" fmla="*/ 166 w 377"/>
                  <a:gd name="T65" fmla="*/ 37 h 517"/>
                  <a:gd name="T66" fmla="*/ 163 w 377"/>
                  <a:gd name="T67" fmla="*/ 36 h 517"/>
                  <a:gd name="T68" fmla="*/ 175 w 377"/>
                  <a:gd name="T69" fmla="*/ 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517">
                    <a:moveTo>
                      <a:pt x="31" y="346"/>
                    </a:moveTo>
                    <a:cubicBezTo>
                      <a:pt x="41" y="430"/>
                      <a:pt x="113" y="517"/>
                      <a:pt x="178" y="517"/>
                    </a:cubicBezTo>
                    <a:cubicBezTo>
                      <a:pt x="254" y="517"/>
                      <a:pt x="325" y="425"/>
                      <a:pt x="336" y="346"/>
                    </a:cubicBezTo>
                    <a:cubicBezTo>
                      <a:pt x="340" y="343"/>
                      <a:pt x="347" y="336"/>
                      <a:pt x="350" y="319"/>
                    </a:cubicBezTo>
                    <a:cubicBezTo>
                      <a:pt x="350" y="319"/>
                      <a:pt x="366" y="262"/>
                      <a:pt x="345" y="268"/>
                    </a:cubicBezTo>
                    <a:cubicBezTo>
                      <a:pt x="352" y="246"/>
                      <a:pt x="377" y="160"/>
                      <a:pt x="329" y="106"/>
                    </a:cubicBezTo>
                    <a:cubicBezTo>
                      <a:pt x="329" y="106"/>
                      <a:pt x="307" y="76"/>
                      <a:pt x="253" y="60"/>
                    </a:cubicBezTo>
                    <a:cubicBezTo>
                      <a:pt x="251" y="58"/>
                      <a:pt x="249" y="56"/>
                      <a:pt x="246" y="55"/>
                    </a:cubicBezTo>
                    <a:cubicBezTo>
                      <a:pt x="246" y="55"/>
                      <a:pt x="248" y="56"/>
                      <a:pt x="249" y="59"/>
                    </a:cubicBezTo>
                    <a:cubicBezTo>
                      <a:pt x="246" y="58"/>
                      <a:pt x="243" y="57"/>
                      <a:pt x="240" y="56"/>
                    </a:cubicBezTo>
                    <a:cubicBezTo>
                      <a:pt x="237" y="53"/>
                      <a:pt x="234" y="50"/>
                      <a:pt x="230" y="47"/>
                    </a:cubicBezTo>
                    <a:cubicBezTo>
                      <a:pt x="230" y="47"/>
                      <a:pt x="233" y="50"/>
                      <a:pt x="237" y="56"/>
                    </a:cubicBezTo>
                    <a:cubicBezTo>
                      <a:pt x="236" y="55"/>
                      <a:pt x="234" y="55"/>
                      <a:pt x="233" y="55"/>
                    </a:cubicBezTo>
                    <a:cubicBezTo>
                      <a:pt x="230" y="51"/>
                      <a:pt x="227" y="47"/>
                      <a:pt x="224" y="43"/>
                    </a:cubicBezTo>
                    <a:cubicBezTo>
                      <a:pt x="224" y="43"/>
                      <a:pt x="225" y="46"/>
                      <a:pt x="227" y="51"/>
                    </a:cubicBezTo>
                    <a:cubicBezTo>
                      <a:pt x="217" y="44"/>
                      <a:pt x="197" y="27"/>
                      <a:pt x="197" y="8"/>
                    </a:cubicBezTo>
                    <a:cubicBezTo>
                      <a:pt x="197" y="8"/>
                      <a:pt x="185" y="13"/>
                      <a:pt x="177" y="24"/>
                    </a:cubicBezTo>
                    <a:cubicBezTo>
                      <a:pt x="180" y="15"/>
                      <a:pt x="185" y="7"/>
                      <a:pt x="193" y="0"/>
                    </a:cubicBezTo>
                    <a:cubicBezTo>
                      <a:pt x="193" y="0"/>
                      <a:pt x="185" y="5"/>
                      <a:pt x="177" y="14"/>
                    </a:cubicBezTo>
                    <a:cubicBezTo>
                      <a:pt x="171" y="17"/>
                      <a:pt x="158" y="26"/>
                      <a:pt x="153" y="43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1" y="36"/>
                      <a:pt x="154" y="31"/>
                      <a:pt x="158" y="26"/>
                    </a:cubicBezTo>
                    <a:cubicBezTo>
                      <a:pt x="158" y="26"/>
                      <a:pt x="152" y="31"/>
                      <a:pt x="147" y="4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41" y="31"/>
                      <a:pt x="144" y="26"/>
                      <a:pt x="149" y="21"/>
                    </a:cubicBezTo>
                    <a:cubicBezTo>
                      <a:pt x="149" y="21"/>
                      <a:pt x="144" y="24"/>
                      <a:pt x="139" y="30"/>
                    </a:cubicBezTo>
                    <a:cubicBezTo>
                      <a:pt x="141" y="25"/>
                      <a:pt x="140" y="18"/>
                      <a:pt x="123" y="37"/>
                    </a:cubicBezTo>
                    <a:cubicBezTo>
                      <a:pt x="123" y="37"/>
                      <a:pt x="44" y="72"/>
                      <a:pt x="21" y="143"/>
                    </a:cubicBezTo>
                    <a:cubicBezTo>
                      <a:pt x="21" y="143"/>
                      <a:pt x="7" y="175"/>
                      <a:pt x="25" y="269"/>
                    </a:cubicBezTo>
                    <a:cubicBezTo>
                      <a:pt x="0" y="257"/>
                      <a:pt x="17" y="319"/>
                      <a:pt x="17" y="319"/>
                    </a:cubicBezTo>
                    <a:cubicBezTo>
                      <a:pt x="20" y="336"/>
                      <a:pt x="27" y="343"/>
                      <a:pt x="31" y="346"/>
                    </a:cubicBezTo>
                    <a:close/>
                    <a:moveTo>
                      <a:pt x="175" y="17"/>
                    </a:moveTo>
                    <a:cubicBezTo>
                      <a:pt x="171" y="22"/>
                      <a:pt x="167" y="29"/>
                      <a:pt x="166" y="37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5" y="29"/>
                      <a:pt x="169" y="23"/>
                      <a:pt x="17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00">
                  <a:latin typeface="+mj-lt"/>
                </a:endParaRPr>
              </a:p>
            </p:txBody>
          </p:sp>
        </p:grpSp>
        <p:sp>
          <p:nvSpPr>
            <p:cNvPr id="43" name="Text Placeholder 1">
              <a:extLst>
                <a:ext uri="{FF2B5EF4-FFF2-40B4-BE49-F238E27FC236}">
                  <a16:creationId xmlns:a16="http://schemas.microsoft.com/office/drawing/2014/main" id="{8D294B38-C5BF-54D1-28CC-17B4BEE41F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412709" y="4285174"/>
              <a:ext cx="2209498" cy="35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altLang="en-US" sz="2400" b="1" dirty="0"/>
                <a:t>Enterprise Architect</a:t>
              </a:r>
            </a:p>
          </p:txBody>
        </p:sp>
        <p:sp>
          <p:nvSpPr>
            <p:cNvPr id="44" name="Text Placeholder 1">
              <a:extLst>
                <a:ext uri="{FF2B5EF4-FFF2-40B4-BE49-F238E27FC236}">
                  <a16:creationId xmlns:a16="http://schemas.microsoft.com/office/drawing/2014/main" id="{B6A94CDA-24BF-FECA-C709-AC9DE819948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992880" y="5261672"/>
              <a:ext cx="1775612" cy="300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altLang="en-US" sz="2400" b="1"/>
                <a:t>IT Architect</a:t>
              </a:r>
            </a:p>
          </p:txBody>
        </p:sp>
        <p:sp>
          <p:nvSpPr>
            <p:cNvPr id="45" name="Text Placeholder 1">
              <a:extLst>
                <a:ext uri="{FF2B5EF4-FFF2-40B4-BE49-F238E27FC236}">
                  <a16:creationId xmlns:a16="http://schemas.microsoft.com/office/drawing/2014/main" id="{E46C5294-85C1-35B3-F0DF-4878E9E1CA0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086682" y="5947416"/>
              <a:ext cx="3111455" cy="323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altLang="en-US" sz="2400" b="1"/>
                <a:t>Technology/Software Architect</a:t>
              </a:r>
            </a:p>
          </p:txBody>
        </p:sp>
        <p:sp>
          <p:nvSpPr>
            <p:cNvPr id="48" name="Text Placeholder 1">
              <a:extLst>
                <a:ext uri="{FF2B5EF4-FFF2-40B4-BE49-F238E27FC236}">
                  <a16:creationId xmlns:a16="http://schemas.microsoft.com/office/drawing/2014/main" id="{6CB3A294-5AEB-0431-3C28-20A5DD8BDC1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802736" y="1760636"/>
              <a:ext cx="785923" cy="300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E" altLang="en-US" sz="4800" b="1" dirty="0">
                  <a:solidFill>
                    <a:srgbClr val="000000"/>
                  </a:solidFill>
                  <a:latin typeface="+mj-lt"/>
                </a:rPr>
                <a:t>ERP</a:t>
              </a:r>
              <a:endParaRPr lang="en-IE" altLang="en-US" sz="3600" b="1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49" name="Text Placeholder 1">
              <a:extLst>
                <a:ext uri="{FF2B5EF4-FFF2-40B4-BE49-F238E27FC236}">
                  <a16:creationId xmlns:a16="http://schemas.microsoft.com/office/drawing/2014/main" id="{746214B2-7FBF-E781-6C0E-6BD43E3F8A5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4536977" y="2609771"/>
              <a:ext cx="971513" cy="406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b="1" dirty="0">
                  <a:solidFill>
                    <a:srgbClr val="000000"/>
                  </a:solidFill>
                  <a:latin typeface="+mj-lt"/>
                </a:rPr>
                <a:t>what</a:t>
              </a:r>
              <a:endParaRPr lang="en-IE" altLang="en-US" sz="3600" b="1" dirty="0">
                <a:solidFill>
                  <a:srgbClr val="000000"/>
                </a:solidFill>
                <a:latin typeface="+mj-lt"/>
              </a:endParaRPr>
            </a:p>
          </p:txBody>
        </p:sp>
        <p:pic>
          <p:nvPicPr>
            <p:cNvPr id="50" name="Picture 4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434D3E9-3752-246D-A41F-0ECB40534F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9136" y="2711701"/>
              <a:ext cx="496233" cy="486527"/>
            </a:xfrm>
            <a:prstGeom prst="rect">
              <a:avLst/>
            </a:prstGeom>
          </p:spPr>
        </p:pic>
        <p:sp>
          <p:nvSpPr>
            <p:cNvPr id="51" name="Text Placeholder 1">
              <a:extLst>
                <a:ext uri="{FF2B5EF4-FFF2-40B4-BE49-F238E27FC236}">
                  <a16:creationId xmlns:a16="http://schemas.microsoft.com/office/drawing/2014/main" id="{B610A653-6C94-0D33-5786-ADA4C818E7F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18459" y="1835597"/>
              <a:ext cx="785923" cy="300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None/>
                <a:defRPr sz="1800" b="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10477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•"/>
                <a:defRPr lang="en-US" sz="1200" b="1" kern="1200" dirty="0">
                  <a:solidFill>
                    <a:schemeClr val="tx1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2pPr>
              <a:lvl3pPr marL="228600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2425" indent="-104775" algn="l" defTabSz="685800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◦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476250" indent="-104775" algn="l" defTabSz="598488" rtl="0" eaLnBrk="1" fontAlgn="base" hangingPunct="1">
                <a:spcBef>
                  <a:spcPct val="0"/>
                </a:spcBef>
                <a:spcAft>
                  <a:spcPts val="750"/>
                </a:spcAft>
                <a:buSzPct val="100000"/>
                <a:buFont typeface="Arial" panose="020B0604020202020204" pitchFamily="34" charset="0"/>
                <a:buChar char="−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9600" indent="-132300" algn="l" defTabSz="685800" rtl="0" eaLnBrk="1" latinLnBrk="0" hangingPunct="1">
                <a:spcBef>
                  <a:spcPts val="0"/>
                </a:spcBef>
                <a:spcAft>
                  <a:spcPts val="750"/>
                </a:spcAft>
                <a:buFont typeface="Verdana" panose="020B0604030504040204" pitchFamily="34" charset="0"/>
                <a:buChar char="−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E" altLang="en-US" sz="3600" b="1">
                  <a:solidFill>
                    <a:srgbClr val="000000"/>
                  </a:solidFill>
                  <a:latin typeface="+mj-lt"/>
                </a:rPr>
                <a:t>HR</a:t>
              </a:r>
            </a:p>
          </p:txBody>
        </p:sp>
        <p:pic>
          <p:nvPicPr>
            <p:cNvPr id="52" name="Picture 5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A8DFC7F-08BC-FEF1-7016-93D825E0B7E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002139" y="1385108"/>
              <a:ext cx="495820" cy="486122"/>
            </a:xfrm>
            <a:prstGeom prst="rect">
              <a:avLst/>
            </a:prstGeom>
          </p:spPr>
        </p:pic>
      </p:grpSp>
      <p:sp>
        <p:nvSpPr>
          <p:cNvPr id="40031" name="Freeform 16">
            <a:extLst>
              <a:ext uri="{FF2B5EF4-FFF2-40B4-BE49-F238E27FC236}">
                <a16:creationId xmlns:a16="http://schemas.microsoft.com/office/drawing/2014/main" id="{D89CCFD8-96C8-7BC4-3E2F-92A54048099A}"/>
              </a:ext>
            </a:extLst>
          </p:cNvPr>
          <p:cNvSpPr>
            <a:spLocks/>
          </p:cNvSpPr>
          <p:nvPr/>
        </p:nvSpPr>
        <p:spPr bwMode="auto">
          <a:xfrm>
            <a:off x="5387978" y="1453517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40037" name="Freeform 16">
            <a:extLst>
              <a:ext uri="{FF2B5EF4-FFF2-40B4-BE49-F238E27FC236}">
                <a16:creationId xmlns:a16="http://schemas.microsoft.com/office/drawing/2014/main" id="{0800E41B-D38B-6B15-D29A-CF47A9F314CA}"/>
              </a:ext>
            </a:extLst>
          </p:cNvPr>
          <p:cNvSpPr>
            <a:spLocks/>
          </p:cNvSpPr>
          <p:nvPr/>
        </p:nvSpPr>
        <p:spPr bwMode="auto">
          <a:xfrm>
            <a:off x="5221531" y="1185863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40041" name="Freeform 16">
            <a:extLst>
              <a:ext uri="{FF2B5EF4-FFF2-40B4-BE49-F238E27FC236}">
                <a16:creationId xmlns:a16="http://schemas.microsoft.com/office/drawing/2014/main" id="{852FC019-59D9-2CA0-55FC-71D2A620CE25}"/>
              </a:ext>
            </a:extLst>
          </p:cNvPr>
          <p:cNvSpPr>
            <a:spLocks/>
          </p:cNvSpPr>
          <p:nvPr/>
        </p:nvSpPr>
        <p:spPr bwMode="auto">
          <a:xfrm>
            <a:off x="4912997" y="792573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40044" name="Freeform 16">
            <a:extLst>
              <a:ext uri="{FF2B5EF4-FFF2-40B4-BE49-F238E27FC236}">
                <a16:creationId xmlns:a16="http://schemas.microsoft.com/office/drawing/2014/main" id="{0A7A3FC9-9AF0-A48A-EC7E-8CE2CD0DA718}"/>
              </a:ext>
            </a:extLst>
          </p:cNvPr>
          <p:cNvSpPr>
            <a:spLocks/>
          </p:cNvSpPr>
          <p:nvPr/>
        </p:nvSpPr>
        <p:spPr bwMode="auto">
          <a:xfrm rot="999253">
            <a:off x="4642867" y="606638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40052" name="Rectangle 40051">
            <a:extLst>
              <a:ext uri="{FF2B5EF4-FFF2-40B4-BE49-F238E27FC236}">
                <a16:creationId xmlns:a16="http://schemas.microsoft.com/office/drawing/2014/main" id="{945C58E5-97B4-1C5D-0D4B-FAEB0B4617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52401" y="9433560"/>
            <a:ext cx="4036541" cy="840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AE" sz="2700"/>
          </a:p>
        </p:txBody>
      </p:sp>
      <p:sp>
        <p:nvSpPr>
          <p:cNvPr id="40053" name="Rectangle 40052">
            <a:extLst>
              <a:ext uri="{FF2B5EF4-FFF2-40B4-BE49-F238E27FC236}">
                <a16:creationId xmlns:a16="http://schemas.microsoft.com/office/drawing/2014/main" id="{1DAA6328-F4D9-777F-B334-973656E4BF8A}"/>
              </a:ext>
            </a:extLst>
          </p:cNvPr>
          <p:cNvSpPr/>
          <p:nvPr/>
        </p:nvSpPr>
        <p:spPr bwMode="auto">
          <a:xfrm>
            <a:off x="13795771" y="9419147"/>
            <a:ext cx="4036541" cy="840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AE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1CD3FF-B37D-B1F6-8F3D-6D8051F636D7}"/>
              </a:ext>
            </a:extLst>
          </p:cNvPr>
          <p:cNvSpPr txBox="1"/>
          <p:nvPr/>
        </p:nvSpPr>
        <p:spPr bwMode="auto">
          <a:xfrm>
            <a:off x="12753031" y="1413463"/>
            <a:ext cx="3391085" cy="49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◦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488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altLang="en-US" sz="2700" b="1"/>
              <a:t>Digital Transformation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27187-7857-9BD1-614A-CF8E9BD2AC3B}"/>
              </a:ext>
            </a:extLst>
          </p:cNvPr>
          <p:cNvSpPr txBox="1"/>
          <p:nvPr/>
        </p:nvSpPr>
        <p:spPr>
          <a:xfrm>
            <a:off x="14194631" y="9586913"/>
            <a:ext cx="4114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900"/>
              </a:spcBef>
              <a:buSzPct val="100000"/>
            </a:pPr>
            <a:r>
              <a:rPr lang="en-US" sz="27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sz="3000" dirty="0">
                <a:solidFill>
                  <a:srgbClr val="000000"/>
                </a:solidFill>
                <a:latin typeface="Calibri"/>
                <a:cs typeface="Calibri"/>
              </a:rPr>
              <a:t>         </a:t>
            </a:r>
            <a:r>
              <a:rPr lang="en-US" sz="3000" dirty="0">
                <a:latin typeface="Calibri"/>
                <a:cs typeface="Calibri"/>
              </a:rPr>
              <a:t>                         </a:t>
            </a:r>
            <a:r>
              <a:rPr lang="en-US" sz="3000" b="1" dirty="0">
                <a:latin typeface="Calibri"/>
                <a:cs typeface="Calibri"/>
              </a:rPr>
              <a:t>- 3 -</a:t>
            </a:r>
            <a:r>
              <a:rPr lang="en-US" sz="3000" dirty="0">
                <a:latin typeface="Calibri"/>
                <a:cs typeface="Calibri"/>
              </a:rPr>
              <a:t>​</a:t>
            </a:r>
            <a:endParaRPr lang="en-US" sz="27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583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1" grpId="0" animBg="1"/>
      <p:bldP spid="40037" grpId="0" animBg="1"/>
      <p:bldP spid="40041" grpId="0" animBg="1"/>
      <p:bldP spid="40044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307498" y="3203900"/>
            <a:ext cx="9753601" cy="583726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0593" y="3521726"/>
            <a:ext cx="9290506" cy="5239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7102</TotalTime>
  <Words>1733</Words>
  <Application>Microsoft Macintosh PowerPoint</Application>
  <PresentationFormat>Custom</PresentationFormat>
  <Paragraphs>321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Nunito Sans Heavy</vt:lpstr>
      <vt:lpstr>Nunito Sans</vt:lpstr>
      <vt:lpstr>Calibri</vt:lpstr>
      <vt:lpstr>Cambria Math</vt:lpstr>
      <vt:lpstr>Libre Baskerville</vt:lpstr>
      <vt:lpstr>Arial</vt:lpstr>
      <vt:lpstr>Yeseva One</vt:lpstr>
      <vt:lpstr>Open Sans</vt:lpstr>
      <vt:lpstr>Nunito Sans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514</cp:revision>
  <dcterms:created xsi:type="dcterms:W3CDTF">2006-08-16T00:00:00Z</dcterms:created>
  <dcterms:modified xsi:type="dcterms:W3CDTF">2024-09-21T09:02:26Z</dcterms:modified>
  <dc:identifier>DAF_p7YEKQg</dc:identifier>
</cp:coreProperties>
</file>